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8" r:id="rId25"/>
    <p:sldId id="28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66C9F-9C21-4AC8-8459-BA269519869D}" v="554" dt="2022-01-17T06:16:1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홍" userId="acc8fecd2f53a516" providerId="LiveId" clId="{16466C9F-9C21-4AC8-8459-BA269519869D}"/>
    <pc:docChg chg="undo custSel addSld delSld modSld sldOrd">
      <pc:chgData name="김 재홍" userId="acc8fecd2f53a516" providerId="LiveId" clId="{16466C9F-9C21-4AC8-8459-BA269519869D}" dt="2022-01-17T06:19:39.851" v="8749" actId="9405"/>
      <pc:docMkLst>
        <pc:docMk/>
      </pc:docMkLst>
      <pc:sldChg chg="modSp mod">
        <pc:chgData name="김 재홍" userId="acc8fecd2f53a516" providerId="LiveId" clId="{16466C9F-9C21-4AC8-8459-BA269519869D}" dt="2022-01-17T01:15:11.573" v="1004" actId="1076"/>
        <pc:sldMkLst>
          <pc:docMk/>
          <pc:sldMk cId="1847144961" sldId="257"/>
        </pc:sldMkLst>
        <pc:spChg chg="mod">
          <ac:chgData name="김 재홍" userId="acc8fecd2f53a516" providerId="LiveId" clId="{16466C9F-9C21-4AC8-8459-BA269519869D}" dt="2022-01-17T01:14:14.686" v="949" actId="1076"/>
          <ac:spMkLst>
            <pc:docMk/>
            <pc:sldMk cId="1847144961" sldId="257"/>
            <ac:spMk id="2" creationId="{78586A1A-1F3A-4EC0-8DAC-7ACA284EB2DC}"/>
          </ac:spMkLst>
        </pc:spChg>
        <pc:spChg chg="mod">
          <ac:chgData name="김 재홍" userId="acc8fecd2f53a516" providerId="LiveId" clId="{16466C9F-9C21-4AC8-8459-BA269519869D}" dt="2022-01-17T01:15:11.573" v="1004" actId="1076"/>
          <ac:spMkLst>
            <pc:docMk/>
            <pc:sldMk cId="1847144961" sldId="257"/>
            <ac:spMk id="3" creationId="{9652B0CF-55F4-437F-9C0E-F1B517091FB8}"/>
          </ac:spMkLst>
        </pc:spChg>
      </pc:sldChg>
      <pc:sldChg chg="modSp mod">
        <pc:chgData name="김 재홍" userId="acc8fecd2f53a516" providerId="LiveId" clId="{16466C9F-9C21-4AC8-8459-BA269519869D}" dt="2022-01-17T01:15:56.320" v="1024" actId="20577"/>
        <pc:sldMkLst>
          <pc:docMk/>
          <pc:sldMk cId="4184216033" sldId="258"/>
        </pc:sldMkLst>
        <pc:spChg chg="mod">
          <ac:chgData name="김 재홍" userId="acc8fecd2f53a516" providerId="LiveId" clId="{16466C9F-9C21-4AC8-8459-BA269519869D}" dt="2022-01-17T01:15:56.320" v="1024" actId="20577"/>
          <ac:spMkLst>
            <pc:docMk/>
            <pc:sldMk cId="4184216033" sldId="258"/>
            <ac:spMk id="3" creationId="{BE74775E-0EC8-4292-8D1C-A31B10C94CD3}"/>
          </ac:spMkLst>
        </pc:spChg>
      </pc:sldChg>
      <pc:sldChg chg="modSp mod">
        <pc:chgData name="김 재홍" userId="acc8fecd2f53a516" providerId="LiveId" clId="{16466C9F-9C21-4AC8-8459-BA269519869D}" dt="2022-01-17T01:16:16.790" v="1028" actId="20577"/>
        <pc:sldMkLst>
          <pc:docMk/>
          <pc:sldMk cId="981690055" sldId="259"/>
        </pc:sldMkLst>
        <pc:spChg chg="mod">
          <ac:chgData name="김 재홍" userId="acc8fecd2f53a516" providerId="LiveId" clId="{16466C9F-9C21-4AC8-8459-BA269519869D}" dt="2022-01-17T01:16:16.790" v="1028" actId="20577"/>
          <ac:spMkLst>
            <pc:docMk/>
            <pc:sldMk cId="981690055" sldId="259"/>
            <ac:spMk id="3" creationId="{66CF3707-7F7E-4F8A-86A6-C8275D32FF61}"/>
          </ac:spMkLst>
        </pc:spChg>
        <pc:picChg chg="mod">
          <ac:chgData name="김 재홍" userId="acc8fecd2f53a516" providerId="LiveId" clId="{16466C9F-9C21-4AC8-8459-BA269519869D}" dt="2022-01-17T01:16:11.396" v="1026" actId="1076"/>
          <ac:picMkLst>
            <pc:docMk/>
            <pc:sldMk cId="981690055" sldId="259"/>
            <ac:picMk id="5" creationId="{252EADF5-6106-43C7-9B18-B44E1D2F2BF6}"/>
          </ac:picMkLst>
        </pc:picChg>
      </pc:sldChg>
      <pc:sldChg chg="modSp mod">
        <pc:chgData name="김 재홍" userId="acc8fecd2f53a516" providerId="LiveId" clId="{16466C9F-9C21-4AC8-8459-BA269519869D}" dt="2022-01-17T01:17:10.045" v="1077" actId="1076"/>
        <pc:sldMkLst>
          <pc:docMk/>
          <pc:sldMk cId="415947516" sldId="260"/>
        </pc:sldMkLst>
        <pc:spChg chg="mod">
          <ac:chgData name="김 재홍" userId="acc8fecd2f53a516" providerId="LiveId" clId="{16466C9F-9C21-4AC8-8459-BA269519869D}" dt="2022-01-17T01:16:34.596" v="1029" actId="20577"/>
          <ac:spMkLst>
            <pc:docMk/>
            <pc:sldMk cId="415947516" sldId="260"/>
            <ac:spMk id="2" creationId="{C75E60AE-979E-4F9D-9F49-A7E8A1DB1413}"/>
          </ac:spMkLst>
        </pc:spChg>
        <pc:spChg chg="mod">
          <ac:chgData name="김 재홍" userId="acc8fecd2f53a516" providerId="LiveId" clId="{16466C9F-9C21-4AC8-8459-BA269519869D}" dt="2022-01-17T01:16:58.071" v="1074" actId="20577"/>
          <ac:spMkLst>
            <pc:docMk/>
            <pc:sldMk cId="415947516" sldId="260"/>
            <ac:spMk id="3" creationId="{F81D3396-76A8-4779-99FF-20D038E830BC}"/>
          </ac:spMkLst>
        </pc:spChg>
        <pc:picChg chg="mod">
          <ac:chgData name="김 재홍" userId="acc8fecd2f53a516" providerId="LiveId" clId="{16466C9F-9C21-4AC8-8459-BA269519869D}" dt="2022-01-17T01:17:03.926" v="1076" actId="1076"/>
          <ac:picMkLst>
            <pc:docMk/>
            <pc:sldMk cId="415947516" sldId="260"/>
            <ac:picMk id="7" creationId="{042FAC80-3C53-4DC6-BE00-DE19C4675CB0}"/>
          </ac:picMkLst>
        </pc:picChg>
        <pc:picChg chg="mod">
          <ac:chgData name="김 재홍" userId="acc8fecd2f53a516" providerId="LiveId" clId="{16466C9F-9C21-4AC8-8459-BA269519869D}" dt="2022-01-17T01:17:10.045" v="1077" actId="1076"/>
          <ac:picMkLst>
            <pc:docMk/>
            <pc:sldMk cId="415947516" sldId="260"/>
            <ac:picMk id="9" creationId="{416B2359-BB93-4D26-BDFA-4B8E63512AA9}"/>
          </ac:picMkLst>
        </pc:picChg>
      </pc:sldChg>
      <pc:sldChg chg="addSp modSp mod">
        <pc:chgData name="김 재홍" userId="acc8fecd2f53a516" providerId="LiveId" clId="{16466C9F-9C21-4AC8-8459-BA269519869D}" dt="2022-01-17T01:19:13.782" v="1245" actId="1076"/>
        <pc:sldMkLst>
          <pc:docMk/>
          <pc:sldMk cId="3380902391" sldId="261"/>
        </pc:sldMkLst>
        <pc:spChg chg="add mod ord">
          <ac:chgData name="김 재홍" userId="acc8fecd2f53a516" providerId="LiveId" clId="{16466C9F-9C21-4AC8-8459-BA269519869D}" dt="2022-01-17T01:19:13.782" v="1245" actId="1076"/>
          <ac:spMkLst>
            <pc:docMk/>
            <pc:sldMk cId="3380902391" sldId="261"/>
            <ac:spMk id="2" creationId="{C05053CA-9AE1-43A2-A310-DE6159EBC0B4}"/>
          </ac:spMkLst>
        </pc:spChg>
        <pc:spChg chg="mod">
          <ac:chgData name="김 재홍" userId="acc8fecd2f53a516" providerId="LiveId" clId="{16466C9F-9C21-4AC8-8459-BA269519869D}" dt="2022-01-17T01:17:27.430" v="1085" actId="1076"/>
          <ac:spMkLst>
            <pc:docMk/>
            <pc:sldMk cId="3380902391" sldId="261"/>
            <ac:spMk id="3" creationId="{85C02A2E-2DF1-4416-BDE1-80B93720FBC9}"/>
          </ac:spMkLst>
        </pc:spChg>
        <pc:grpChg chg="mod">
          <ac:chgData name="김 재홍" userId="acc8fecd2f53a516" providerId="LiveId" clId="{16466C9F-9C21-4AC8-8459-BA269519869D}" dt="2022-01-17T01:17:31.143" v="1086" actId="1076"/>
          <ac:grpSpMkLst>
            <pc:docMk/>
            <pc:sldMk cId="3380902391" sldId="261"/>
            <ac:grpSpMk id="12" creationId="{CC046468-6B4D-4EF1-9EF0-CF4043956082}"/>
          </ac:grpSpMkLst>
        </pc:grpChg>
        <pc:picChg chg="mod">
          <ac:chgData name="김 재홍" userId="acc8fecd2f53a516" providerId="LiveId" clId="{16466C9F-9C21-4AC8-8459-BA269519869D}" dt="2022-01-17T01:18:47.250" v="1239" actId="1076"/>
          <ac:picMkLst>
            <pc:docMk/>
            <pc:sldMk cId="3380902391" sldId="261"/>
            <ac:picMk id="7" creationId="{7D69DE66-1C5D-4342-8500-26C9DE8A095F}"/>
          </ac:picMkLst>
        </pc:picChg>
        <pc:picChg chg="mod">
          <ac:chgData name="김 재홍" userId="acc8fecd2f53a516" providerId="LiveId" clId="{16466C9F-9C21-4AC8-8459-BA269519869D}" dt="2022-01-17T01:17:33.178" v="1087" actId="1076"/>
          <ac:picMkLst>
            <pc:docMk/>
            <pc:sldMk cId="3380902391" sldId="261"/>
            <ac:picMk id="9" creationId="{DD656A51-CF83-42AA-BA86-3AD2CA4285CB}"/>
          </ac:picMkLst>
        </pc:picChg>
      </pc:sldChg>
      <pc:sldChg chg="delSp modSp mod">
        <pc:chgData name="김 재홍" userId="acc8fecd2f53a516" providerId="LiveId" clId="{16466C9F-9C21-4AC8-8459-BA269519869D}" dt="2022-01-17T01:10:35.929" v="620" actId="1076"/>
        <pc:sldMkLst>
          <pc:docMk/>
          <pc:sldMk cId="3492703831" sldId="262"/>
        </pc:sldMkLst>
        <pc:spChg chg="mod">
          <ac:chgData name="김 재홍" userId="acc8fecd2f53a516" providerId="LiveId" clId="{16466C9F-9C21-4AC8-8459-BA269519869D}" dt="2022-01-17T01:10:35.929" v="620" actId="1076"/>
          <ac:spMkLst>
            <pc:docMk/>
            <pc:sldMk cId="3492703831" sldId="262"/>
            <ac:spMk id="3" creationId="{0B48B71D-F5C8-4386-9233-08E9B3B38572}"/>
          </ac:spMkLst>
        </pc:spChg>
        <pc:grpChg chg="del">
          <ac:chgData name="김 재홍" userId="acc8fecd2f53a516" providerId="LiveId" clId="{16466C9F-9C21-4AC8-8459-BA269519869D}" dt="2022-01-17T01:09:41.368" v="601" actId="21"/>
          <ac:grpSpMkLst>
            <pc:docMk/>
            <pc:sldMk cId="3492703831" sldId="262"/>
            <ac:grpSpMk id="28" creationId="{320279E2-3CB5-4339-92B4-8249818F1F77}"/>
          </ac:grpSpMkLst>
        </pc:grpChg>
        <pc:grpChg chg="del">
          <ac:chgData name="김 재홍" userId="acc8fecd2f53a516" providerId="LiveId" clId="{16466C9F-9C21-4AC8-8459-BA269519869D}" dt="2022-01-17T01:09:44.379" v="605" actId="21"/>
          <ac:grpSpMkLst>
            <pc:docMk/>
            <pc:sldMk cId="3492703831" sldId="262"/>
            <ac:grpSpMk id="30" creationId="{970020AD-AAE0-4B49-BC0F-C89F88630119}"/>
          </ac:grpSpMkLst>
        </pc:grpChg>
        <pc:inkChg chg="del">
          <ac:chgData name="김 재홍" userId="acc8fecd2f53a516" providerId="LiveId" clId="{16466C9F-9C21-4AC8-8459-BA269519869D}" dt="2022-01-17T01:09:42.659" v="603" actId="21"/>
          <ac:inkMkLst>
            <pc:docMk/>
            <pc:sldMk cId="3492703831" sldId="262"/>
            <ac:inkMk id="4" creationId="{41199994-0B53-41BA-BBB9-A2346129EF59}"/>
          </ac:inkMkLst>
        </pc:inkChg>
        <pc:inkChg chg="del">
          <ac:chgData name="김 재홍" userId="acc8fecd2f53a516" providerId="LiveId" clId="{16466C9F-9C21-4AC8-8459-BA269519869D}" dt="2022-01-17T01:09:43.536" v="604" actId="21"/>
          <ac:inkMkLst>
            <pc:docMk/>
            <pc:sldMk cId="3492703831" sldId="262"/>
            <ac:inkMk id="29" creationId="{AA6117CA-3011-4D89-AF73-A173301EFE36}"/>
          </ac:inkMkLst>
        </pc:inkChg>
        <pc:inkChg chg="del">
          <ac:chgData name="김 재홍" userId="acc8fecd2f53a516" providerId="LiveId" clId="{16466C9F-9C21-4AC8-8459-BA269519869D}" dt="2022-01-17T01:09:41.919" v="602" actId="21"/>
          <ac:inkMkLst>
            <pc:docMk/>
            <pc:sldMk cId="3492703831" sldId="262"/>
            <ac:inkMk id="31" creationId="{8EB9DC1B-E160-4470-BAC6-DD154B743BCD}"/>
          </ac:inkMkLst>
        </pc:inkChg>
      </pc:sldChg>
      <pc:sldChg chg="modSp mod">
        <pc:chgData name="김 재홍" userId="acc8fecd2f53a516" providerId="LiveId" clId="{16466C9F-9C21-4AC8-8459-BA269519869D}" dt="2022-01-17T01:08:09.613" v="68" actId="1076"/>
        <pc:sldMkLst>
          <pc:docMk/>
          <pc:sldMk cId="140543459" sldId="263"/>
        </pc:sldMkLst>
        <pc:spChg chg="mod">
          <ac:chgData name="김 재홍" userId="acc8fecd2f53a516" providerId="LiveId" clId="{16466C9F-9C21-4AC8-8459-BA269519869D}" dt="2022-01-17T01:08:09.613" v="68" actId="1076"/>
          <ac:spMkLst>
            <pc:docMk/>
            <pc:sldMk cId="140543459" sldId="263"/>
            <ac:spMk id="3" creationId="{6928803C-229F-45A9-9533-04A4D0F3EAAE}"/>
          </ac:spMkLst>
        </pc:spChg>
      </pc:sldChg>
      <pc:sldChg chg="addSp delSp modSp mod">
        <pc:chgData name="김 재홍" userId="acc8fecd2f53a516" providerId="LiveId" clId="{16466C9F-9C21-4AC8-8459-BA269519869D}" dt="2022-01-17T01:27:58.450" v="1527" actId="1076"/>
        <pc:sldMkLst>
          <pc:docMk/>
          <pc:sldMk cId="1052771967" sldId="264"/>
        </pc:sldMkLst>
        <pc:spChg chg="mod">
          <ac:chgData name="김 재홍" userId="acc8fecd2f53a516" providerId="LiveId" clId="{16466C9F-9C21-4AC8-8459-BA269519869D}" dt="2022-01-17T01:25:53.420" v="1289"/>
          <ac:spMkLst>
            <pc:docMk/>
            <pc:sldMk cId="1052771967" sldId="264"/>
            <ac:spMk id="2" creationId="{044E8C01-DA3C-4BB9-9FB7-FB57B0F680D8}"/>
          </ac:spMkLst>
        </pc:spChg>
        <pc:spChg chg="mod">
          <ac:chgData name="김 재홍" userId="acc8fecd2f53a516" providerId="LiveId" clId="{16466C9F-9C21-4AC8-8459-BA269519869D}" dt="2022-01-17T01:27:43.376" v="1522" actId="20577"/>
          <ac:spMkLst>
            <pc:docMk/>
            <pc:sldMk cId="1052771967" sldId="264"/>
            <ac:spMk id="3" creationId="{79F452DB-0D88-4EC4-BAED-5B928AD9A8CB}"/>
          </ac:spMkLst>
        </pc:spChg>
        <pc:grpChg chg="mod">
          <ac:chgData name="김 재홍" userId="acc8fecd2f53a516" providerId="LiveId" clId="{16466C9F-9C21-4AC8-8459-BA269519869D}" dt="2022-01-17T01:26:52.567" v="1384"/>
          <ac:grpSpMkLst>
            <pc:docMk/>
            <pc:sldMk cId="1052771967" sldId="264"/>
            <ac:grpSpMk id="18" creationId="{DD6046BC-8C7E-4E90-8C16-2381DCA27638}"/>
          </ac:grpSpMkLst>
        </pc:grpChg>
        <pc:grpChg chg="mod">
          <ac:chgData name="김 재홍" userId="acc8fecd2f53a516" providerId="LiveId" clId="{16466C9F-9C21-4AC8-8459-BA269519869D}" dt="2022-01-17T01:26:55.192" v="1387"/>
          <ac:grpSpMkLst>
            <pc:docMk/>
            <pc:sldMk cId="1052771967" sldId="264"/>
            <ac:grpSpMk id="21" creationId="{74860692-8484-4D8F-8008-E05D22DBF995}"/>
          </ac:grpSpMkLst>
        </pc:grpChg>
        <pc:graphicFrameChg chg="add mod modGraphic">
          <ac:chgData name="김 재홍" userId="acc8fecd2f53a516" providerId="LiveId" clId="{16466C9F-9C21-4AC8-8459-BA269519869D}" dt="2022-01-17T01:27:49.190" v="1523" actId="1076"/>
          <ac:graphicFrameMkLst>
            <pc:docMk/>
            <pc:sldMk cId="1052771967" sldId="264"/>
            <ac:graphicFrameMk id="4" creationId="{7A4388AF-3DD8-4BB1-97C7-3AB728B62BD7}"/>
          </ac:graphicFrameMkLst>
        </pc:graphicFrameChg>
        <pc:inkChg chg="add">
          <ac:chgData name="김 재홍" userId="acc8fecd2f53a516" providerId="LiveId" clId="{16466C9F-9C21-4AC8-8459-BA269519869D}" dt="2022-01-17T01:26:35.873" v="1366" actId="9405"/>
          <ac:inkMkLst>
            <pc:docMk/>
            <pc:sldMk cId="1052771967" sldId="264"/>
            <ac:inkMk id="5" creationId="{70102303-E989-4D12-81AD-323ECCEC799C}"/>
          </ac:inkMkLst>
        </pc:inkChg>
        <pc:inkChg chg="add del">
          <ac:chgData name="김 재홍" userId="acc8fecd2f53a516" providerId="LiveId" clId="{16466C9F-9C21-4AC8-8459-BA269519869D}" dt="2022-01-17T01:26:37.481" v="1368" actId="9405"/>
          <ac:inkMkLst>
            <pc:docMk/>
            <pc:sldMk cId="1052771967" sldId="264"/>
            <ac:inkMk id="6" creationId="{AAE6C25B-B3F3-4FE4-A5A5-21E8C7B6A044}"/>
          </ac:inkMkLst>
        </pc:inkChg>
        <pc:inkChg chg="add del">
          <ac:chgData name="김 재홍" userId="acc8fecd2f53a516" providerId="LiveId" clId="{16466C9F-9C21-4AC8-8459-BA269519869D}" dt="2022-01-17T01:26:39.406" v="1370" actId="9405"/>
          <ac:inkMkLst>
            <pc:docMk/>
            <pc:sldMk cId="1052771967" sldId="264"/>
            <ac:inkMk id="7" creationId="{D2045BE7-3CE3-46A1-B050-B4C315EA4097}"/>
          </ac:inkMkLst>
        </pc:inkChg>
        <pc:inkChg chg="add">
          <ac:chgData name="김 재홍" userId="acc8fecd2f53a516" providerId="LiveId" clId="{16466C9F-9C21-4AC8-8459-BA269519869D}" dt="2022-01-17T01:26:39.986" v="1371" actId="9405"/>
          <ac:inkMkLst>
            <pc:docMk/>
            <pc:sldMk cId="1052771967" sldId="264"/>
            <ac:inkMk id="8" creationId="{8DEF9F73-3862-44BF-92F0-73B95B196249}"/>
          </ac:inkMkLst>
        </pc:inkChg>
        <pc:inkChg chg="add mod">
          <ac:chgData name="김 재홍" userId="acc8fecd2f53a516" providerId="LiveId" clId="{16466C9F-9C21-4AC8-8459-BA269519869D}" dt="2022-01-17T01:27:58.450" v="1527" actId="1076"/>
          <ac:inkMkLst>
            <pc:docMk/>
            <pc:sldMk cId="1052771967" sldId="264"/>
            <ac:inkMk id="9" creationId="{C05E3E65-7A8D-4B07-AB48-AD2E1A4E222C}"/>
          </ac:inkMkLst>
        </pc:inkChg>
        <pc:inkChg chg="add mod">
          <ac:chgData name="김 재홍" userId="acc8fecd2f53a516" providerId="LiveId" clId="{16466C9F-9C21-4AC8-8459-BA269519869D}" dt="2022-01-17T01:27:54.520" v="1525" actId="1076"/>
          <ac:inkMkLst>
            <pc:docMk/>
            <pc:sldMk cId="1052771967" sldId="264"/>
            <ac:inkMk id="10" creationId="{7D38741E-2A3A-45BB-B215-9FB05558F0AC}"/>
          </ac:inkMkLst>
        </pc:inkChg>
        <pc:inkChg chg="add mod">
          <ac:chgData name="김 재홍" userId="acc8fecd2f53a516" providerId="LiveId" clId="{16466C9F-9C21-4AC8-8459-BA269519869D}" dt="2022-01-17T01:27:57.144" v="1526" actId="1076"/>
          <ac:inkMkLst>
            <pc:docMk/>
            <pc:sldMk cId="1052771967" sldId="264"/>
            <ac:inkMk id="11" creationId="{905327B4-331C-4573-BF6B-863D99356C96}"/>
          </ac:inkMkLst>
        </pc:inkChg>
        <pc:inkChg chg="add del">
          <ac:chgData name="김 재홍" userId="acc8fecd2f53a516" providerId="LiveId" clId="{16466C9F-9C21-4AC8-8459-BA269519869D}" dt="2022-01-17T01:26:44.470" v="1376" actId="9405"/>
          <ac:inkMkLst>
            <pc:docMk/>
            <pc:sldMk cId="1052771967" sldId="264"/>
            <ac:inkMk id="12" creationId="{06895EBC-FB9A-4748-BC8E-A05D66D105BA}"/>
          </ac:inkMkLst>
        </pc:inkChg>
        <pc:inkChg chg="add del">
          <ac:chgData name="김 재홍" userId="acc8fecd2f53a516" providerId="LiveId" clId="{16466C9F-9C21-4AC8-8459-BA269519869D}" dt="2022-01-17T01:26:47.787" v="1380" actId="9405"/>
          <ac:inkMkLst>
            <pc:docMk/>
            <pc:sldMk cId="1052771967" sldId="264"/>
            <ac:inkMk id="13" creationId="{FCE4AAAA-8988-458A-9AAD-EB7B5C396790}"/>
          </ac:inkMkLst>
        </pc:inkChg>
        <pc:inkChg chg="add del">
          <ac:chgData name="김 재홍" userId="acc8fecd2f53a516" providerId="LiveId" clId="{16466C9F-9C21-4AC8-8459-BA269519869D}" dt="2022-01-17T01:26:47.340" v="1379" actId="9405"/>
          <ac:inkMkLst>
            <pc:docMk/>
            <pc:sldMk cId="1052771967" sldId="264"/>
            <ac:inkMk id="14" creationId="{68B667B0-D178-49CD-AD11-619946A9B649}"/>
          </ac:inkMkLst>
        </pc:inkChg>
        <pc:inkChg chg="add mod">
          <ac:chgData name="김 재홍" userId="acc8fecd2f53a516" providerId="LiveId" clId="{16466C9F-9C21-4AC8-8459-BA269519869D}" dt="2022-01-17T01:26:52.567" v="1384"/>
          <ac:inkMkLst>
            <pc:docMk/>
            <pc:sldMk cId="1052771967" sldId="264"/>
            <ac:inkMk id="15" creationId="{3998B033-86DD-48A1-9C57-714A3772903E}"/>
          </ac:inkMkLst>
        </pc:inkChg>
        <pc:inkChg chg="add mod">
          <ac:chgData name="김 재홍" userId="acc8fecd2f53a516" providerId="LiveId" clId="{16466C9F-9C21-4AC8-8459-BA269519869D}" dt="2022-01-17T01:26:52.567" v="1384"/>
          <ac:inkMkLst>
            <pc:docMk/>
            <pc:sldMk cId="1052771967" sldId="264"/>
            <ac:inkMk id="16" creationId="{62BA0D89-5494-43DD-AAB7-F21751E20DE9}"/>
          </ac:inkMkLst>
        </pc:inkChg>
        <pc:inkChg chg="add">
          <ac:chgData name="김 재홍" userId="acc8fecd2f53a516" providerId="LiveId" clId="{16466C9F-9C21-4AC8-8459-BA269519869D}" dt="2022-01-17T01:26:51.676" v="1383" actId="9405"/>
          <ac:inkMkLst>
            <pc:docMk/>
            <pc:sldMk cId="1052771967" sldId="264"/>
            <ac:inkMk id="17" creationId="{BC779BF3-C7F4-44BF-8D58-B03D4CEB5C27}"/>
          </ac:inkMkLst>
        </pc:inkChg>
        <pc:inkChg chg="add mod">
          <ac:chgData name="김 재홍" userId="acc8fecd2f53a516" providerId="LiveId" clId="{16466C9F-9C21-4AC8-8459-BA269519869D}" dt="2022-01-17T01:26:55.192" v="1387"/>
          <ac:inkMkLst>
            <pc:docMk/>
            <pc:sldMk cId="1052771967" sldId="264"/>
            <ac:inkMk id="19" creationId="{35758144-F0D9-4146-A7C3-6732F0F64B4F}"/>
          </ac:inkMkLst>
        </pc:inkChg>
        <pc:inkChg chg="add mod">
          <ac:chgData name="김 재홍" userId="acc8fecd2f53a516" providerId="LiveId" clId="{16466C9F-9C21-4AC8-8459-BA269519869D}" dt="2022-01-17T01:26:55.192" v="1387"/>
          <ac:inkMkLst>
            <pc:docMk/>
            <pc:sldMk cId="1052771967" sldId="264"/>
            <ac:inkMk id="20" creationId="{B8CB23A0-A8EC-413C-8D65-3D86538B23EC}"/>
          </ac:inkMkLst>
        </pc:inkChg>
      </pc:sldChg>
      <pc:sldChg chg="modSp new mod">
        <pc:chgData name="김 재홍" userId="acc8fecd2f53a516" providerId="LiveId" clId="{16466C9F-9C21-4AC8-8459-BA269519869D}" dt="2022-01-17T01:09:40.092" v="600"/>
        <pc:sldMkLst>
          <pc:docMk/>
          <pc:sldMk cId="2648389293" sldId="267"/>
        </pc:sldMkLst>
        <pc:spChg chg="mod">
          <ac:chgData name="김 재홍" userId="acc8fecd2f53a516" providerId="LiveId" clId="{16466C9F-9C21-4AC8-8459-BA269519869D}" dt="2022-01-17T01:08:32.940" v="99" actId="20577"/>
          <ac:spMkLst>
            <pc:docMk/>
            <pc:sldMk cId="2648389293" sldId="267"/>
            <ac:spMk id="2" creationId="{89C3274B-59C7-48D2-8EC2-CBF89D28E2D7}"/>
          </ac:spMkLst>
        </pc:spChg>
        <pc:spChg chg="mod">
          <ac:chgData name="김 재홍" userId="acc8fecd2f53a516" providerId="LiveId" clId="{16466C9F-9C21-4AC8-8459-BA269519869D}" dt="2022-01-17T01:09:40.092" v="600"/>
          <ac:spMkLst>
            <pc:docMk/>
            <pc:sldMk cId="2648389293" sldId="267"/>
            <ac:spMk id="3" creationId="{F17FCFD8-2E3E-45CA-A365-50CB39A4B7E9}"/>
          </ac:spMkLst>
        </pc:spChg>
      </pc:sldChg>
      <pc:sldChg chg="modSp new mod">
        <pc:chgData name="김 재홍" userId="acc8fecd2f53a516" providerId="LiveId" clId="{16466C9F-9C21-4AC8-8459-BA269519869D}" dt="2022-01-17T01:13:55.537" v="945" actId="20577"/>
        <pc:sldMkLst>
          <pc:docMk/>
          <pc:sldMk cId="1233357445" sldId="268"/>
        </pc:sldMkLst>
        <pc:spChg chg="mod">
          <ac:chgData name="김 재홍" userId="acc8fecd2f53a516" providerId="LiveId" clId="{16466C9F-9C21-4AC8-8459-BA269519869D}" dt="2022-01-17T01:11:34.789" v="639"/>
          <ac:spMkLst>
            <pc:docMk/>
            <pc:sldMk cId="1233357445" sldId="268"/>
            <ac:spMk id="2" creationId="{5DAA9474-8EEF-4E95-8FDA-59F1E31485DD}"/>
          </ac:spMkLst>
        </pc:spChg>
        <pc:spChg chg="mod">
          <ac:chgData name="김 재홍" userId="acc8fecd2f53a516" providerId="LiveId" clId="{16466C9F-9C21-4AC8-8459-BA269519869D}" dt="2022-01-17T01:13:55.537" v="945" actId="20577"/>
          <ac:spMkLst>
            <pc:docMk/>
            <pc:sldMk cId="1233357445" sldId="268"/>
            <ac:spMk id="3" creationId="{92FD6B67-0B64-4B86-8664-76F1A9BB84B2}"/>
          </ac:spMkLst>
        </pc:spChg>
      </pc:sldChg>
      <pc:sldChg chg="addSp delSp modSp new mod">
        <pc:chgData name="김 재홍" userId="acc8fecd2f53a516" providerId="LiveId" clId="{16466C9F-9C21-4AC8-8459-BA269519869D}" dt="2022-01-17T01:33:40.872" v="1575" actId="1076"/>
        <pc:sldMkLst>
          <pc:docMk/>
          <pc:sldMk cId="3551482337" sldId="269"/>
        </pc:sldMkLst>
        <pc:spChg chg="del">
          <ac:chgData name="김 재홍" userId="acc8fecd2f53a516" providerId="LiveId" clId="{16466C9F-9C21-4AC8-8459-BA269519869D}" dt="2022-01-17T01:32:11.749" v="1529" actId="21"/>
          <ac:spMkLst>
            <pc:docMk/>
            <pc:sldMk cId="3551482337" sldId="269"/>
            <ac:spMk id="2" creationId="{EB82759B-1626-4CB7-BAC0-D82D6F8BBF13}"/>
          </ac:spMkLst>
        </pc:spChg>
        <pc:spChg chg="del mod">
          <ac:chgData name="김 재홍" userId="acc8fecd2f53a516" providerId="LiveId" clId="{16466C9F-9C21-4AC8-8459-BA269519869D}" dt="2022-01-17T01:32:16.113" v="1533"/>
          <ac:spMkLst>
            <pc:docMk/>
            <pc:sldMk cId="3551482337" sldId="269"/>
            <ac:spMk id="3" creationId="{C06CEEAF-B29B-45D2-AD70-F990734FAAA6}"/>
          </ac:spMkLst>
        </pc:spChg>
        <pc:spChg chg="add mod">
          <ac:chgData name="김 재홍" userId="acc8fecd2f53a516" providerId="LiveId" clId="{16466C9F-9C21-4AC8-8459-BA269519869D}" dt="2022-01-17T01:32:52.168" v="1567" actId="1076"/>
          <ac:spMkLst>
            <pc:docMk/>
            <pc:sldMk cId="3551482337" sldId="269"/>
            <ac:spMk id="4" creationId="{7C9F82DF-93AF-44DF-8D04-39E31CD5FAC1}"/>
          </ac:spMkLst>
        </pc:spChg>
        <pc:picChg chg="add mod">
          <ac:chgData name="김 재홍" userId="acc8fecd2f53a516" providerId="LiveId" clId="{16466C9F-9C21-4AC8-8459-BA269519869D}" dt="2022-01-17T01:33:40.872" v="1575" actId="1076"/>
          <ac:picMkLst>
            <pc:docMk/>
            <pc:sldMk cId="3551482337" sldId="269"/>
            <ac:picMk id="6" creationId="{97339F67-F3F0-4AD6-8A1F-A94E6C129344}"/>
          </ac:picMkLst>
        </pc:picChg>
      </pc:sldChg>
      <pc:sldChg chg="addSp modSp new mod">
        <pc:chgData name="김 재홍" userId="acc8fecd2f53a516" providerId="LiveId" clId="{16466C9F-9C21-4AC8-8459-BA269519869D}" dt="2022-01-17T01:35:26.511" v="1773" actId="1076"/>
        <pc:sldMkLst>
          <pc:docMk/>
          <pc:sldMk cId="1734016292" sldId="270"/>
        </pc:sldMkLst>
        <pc:spChg chg="mod">
          <ac:chgData name="김 재홍" userId="acc8fecd2f53a516" providerId="LiveId" clId="{16466C9F-9C21-4AC8-8459-BA269519869D}" dt="2022-01-17T01:34:16.743" v="1602" actId="20577"/>
          <ac:spMkLst>
            <pc:docMk/>
            <pc:sldMk cId="1734016292" sldId="270"/>
            <ac:spMk id="2" creationId="{8C8498E4-233E-49C1-BBF6-BFEF7BB653B3}"/>
          </ac:spMkLst>
        </pc:spChg>
        <pc:spChg chg="mod">
          <ac:chgData name="김 재홍" userId="acc8fecd2f53a516" providerId="LiveId" clId="{16466C9F-9C21-4AC8-8459-BA269519869D}" dt="2022-01-17T01:35:21.810" v="1771" actId="20577"/>
          <ac:spMkLst>
            <pc:docMk/>
            <pc:sldMk cId="1734016292" sldId="270"/>
            <ac:spMk id="3" creationId="{F204D0A1-E3C5-447B-94A7-FCF25AC9E2FF}"/>
          </ac:spMkLst>
        </pc:spChg>
        <pc:picChg chg="add mod">
          <ac:chgData name="김 재홍" userId="acc8fecd2f53a516" providerId="LiveId" clId="{16466C9F-9C21-4AC8-8459-BA269519869D}" dt="2022-01-17T01:35:26.511" v="1773" actId="1076"/>
          <ac:picMkLst>
            <pc:docMk/>
            <pc:sldMk cId="1734016292" sldId="270"/>
            <ac:picMk id="5" creationId="{14E1AF44-E174-4EE3-B06C-F1768CE68A86}"/>
          </ac:picMkLst>
        </pc:picChg>
      </pc:sldChg>
      <pc:sldChg chg="addSp delSp modSp new mod">
        <pc:chgData name="김 재홍" userId="acc8fecd2f53a516" providerId="LiveId" clId="{16466C9F-9C21-4AC8-8459-BA269519869D}" dt="2022-01-17T01:41:43.409" v="2254" actId="1076"/>
        <pc:sldMkLst>
          <pc:docMk/>
          <pc:sldMk cId="2349139268" sldId="271"/>
        </pc:sldMkLst>
        <pc:spChg chg="del">
          <ac:chgData name="김 재홍" userId="acc8fecd2f53a516" providerId="LiveId" clId="{16466C9F-9C21-4AC8-8459-BA269519869D}" dt="2022-01-17T01:36:41.250" v="1775" actId="21"/>
          <ac:spMkLst>
            <pc:docMk/>
            <pc:sldMk cId="2349139268" sldId="271"/>
            <ac:spMk id="2" creationId="{976C416E-49B5-4F55-BC90-1EFFC42924EB}"/>
          </ac:spMkLst>
        </pc:spChg>
        <pc:spChg chg="mod">
          <ac:chgData name="김 재홍" userId="acc8fecd2f53a516" providerId="LiveId" clId="{16466C9F-9C21-4AC8-8459-BA269519869D}" dt="2022-01-17T01:39:51.564" v="2251" actId="113"/>
          <ac:spMkLst>
            <pc:docMk/>
            <pc:sldMk cId="2349139268" sldId="271"/>
            <ac:spMk id="3" creationId="{54EE30A6-2EBB-48D2-850E-A06AA6FD9DF2}"/>
          </ac:spMkLst>
        </pc:spChg>
        <pc:picChg chg="add mod">
          <ac:chgData name="김 재홍" userId="acc8fecd2f53a516" providerId="LiveId" clId="{16466C9F-9C21-4AC8-8459-BA269519869D}" dt="2022-01-17T01:41:43.409" v="2254" actId="1076"/>
          <ac:picMkLst>
            <pc:docMk/>
            <pc:sldMk cId="2349139268" sldId="271"/>
            <ac:picMk id="5" creationId="{D0BE0CF6-3E84-4644-927E-FA01612FE406}"/>
          </ac:picMkLst>
        </pc:picChg>
      </pc:sldChg>
      <pc:sldChg chg="addSp modSp new mod">
        <pc:chgData name="김 재홍" userId="acc8fecd2f53a516" providerId="LiveId" clId="{16466C9F-9C21-4AC8-8459-BA269519869D}" dt="2022-01-17T01:46:05.316" v="2728" actId="1076"/>
        <pc:sldMkLst>
          <pc:docMk/>
          <pc:sldMk cId="4035478810" sldId="272"/>
        </pc:sldMkLst>
        <pc:spChg chg="mod">
          <ac:chgData name="김 재홍" userId="acc8fecd2f53a516" providerId="LiveId" clId="{16466C9F-9C21-4AC8-8459-BA269519869D}" dt="2022-01-17T01:41:59.255" v="2261"/>
          <ac:spMkLst>
            <pc:docMk/>
            <pc:sldMk cId="4035478810" sldId="272"/>
            <ac:spMk id="2" creationId="{992142C3-2141-457D-88E4-483B165B8B48}"/>
          </ac:spMkLst>
        </pc:spChg>
        <pc:spChg chg="mod">
          <ac:chgData name="김 재홍" userId="acc8fecd2f53a516" providerId="LiveId" clId="{16466C9F-9C21-4AC8-8459-BA269519869D}" dt="2022-01-17T01:42:44.292" v="2418" actId="20577"/>
          <ac:spMkLst>
            <pc:docMk/>
            <pc:sldMk cId="4035478810" sldId="272"/>
            <ac:spMk id="3" creationId="{8615D8AA-213F-4B6A-B413-F2F378FA7DD6}"/>
          </ac:spMkLst>
        </pc:spChg>
        <pc:spChg chg="add mod">
          <ac:chgData name="김 재홍" userId="acc8fecd2f53a516" providerId="LiveId" clId="{16466C9F-9C21-4AC8-8459-BA269519869D}" dt="2022-01-17T01:46:05.316" v="2728" actId="1076"/>
          <ac:spMkLst>
            <pc:docMk/>
            <pc:sldMk cId="4035478810" sldId="272"/>
            <ac:spMk id="4" creationId="{BF188E72-71E0-4210-AEE5-52A9D0C71D30}"/>
          </ac:spMkLst>
        </pc:spChg>
      </pc:sldChg>
      <pc:sldChg chg="delSp modSp new mod">
        <pc:chgData name="김 재홍" userId="acc8fecd2f53a516" providerId="LiveId" clId="{16466C9F-9C21-4AC8-8459-BA269519869D}" dt="2022-01-17T01:50:55.207" v="3123" actId="20577"/>
        <pc:sldMkLst>
          <pc:docMk/>
          <pc:sldMk cId="56397980" sldId="273"/>
        </pc:sldMkLst>
        <pc:spChg chg="del">
          <ac:chgData name="김 재홍" userId="acc8fecd2f53a516" providerId="LiveId" clId="{16466C9F-9C21-4AC8-8459-BA269519869D}" dt="2022-01-17T01:48:03.232" v="2729" actId="21"/>
          <ac:spMkLst>
            <pc:docMk/>
            <pc:sldMk cId="56397980" sldId="273"/>
            <ac:spMk id="2" creationId="{70B26122-3050-48EA-9485-C54B956755F3}"/>
          </ac:spMkLst>
        </pc:spChg>
        <pc:spChg chg="mod">
          <ac:chgData name="김 재홍" userId="acc8fecd2f53a516" providerId="LiveId" clId="{16466C9F-9C21-4AC8-8459-BA269519869D}" dt="2022-01-17T01:50:55.207" v="3123" actId="20577"/>
          <ac:spMkLst>
            <pc:docMk/>
            <pc:sldMk cId="56397980" sldId="273"/>
            <ac:spMk id="3" creationId="{BA1DA875-2F53-4D10-9C44-10C5EF9CE214}"/>
          </ac:spMkLst>
        </pc:spChg>
      </pc:sldChg>
      <pc:sldChg chg="modSp new mod">
        <pc:chgData name="김 재홍" userId="acc8fecd2f53a516" providerId="LiveId" clId="{16466C9F-9C21-4AC8-8459-BA269519869D}" dt="2022-01-17T01:51:52.977" v="3421" actId="20577"/>
        <pc:sldMkLst>
          <pc:docMk/>
          <pc:sldMk cId="3028616644" sldId="274"/>
        </pc:sldMkLst>
        <pc:spChg chg="mod">
          <ac:chgData name="김 재홍" userId="acc8fecd2f53a516" providerId="LiveId" clId="{16466C9F-9C21-4AC8-8459-BA269519869D}" dt="2022-01-17T01:51:04.052" v="3152" actId="20577"/>
          <ac:spMkLst>
            <pc:docMk/>
            <pc:sldMk cId="3028616644" sldId="274"/>
            <ac:spMk id="2" creationId="{D112F0DD-1181-4F0F-BECC-E66819BA55DF}"/>
          </ac:spMkLst>
        </pc:spChg>
        <pc:spChg chg="mod">
          <ac:chgData name="김 재홍" userId="acc8fecd2f53a516" providerId="LiveId" clId="{16466C9F-9C21-4AC8-8459-BA269519869D}" dt="2022-01-17T01:51:52.977" v="3421" actId="20577"/>
          <ac:spMkLst>
            <pc:docMk/>
            <pc:sldMk cId="3028616644" sldId="274"/>
            <ac:spMk id="3" creationId="{DA67514C-4A1A-4BC3-BC83-1D86126F12B2}"/>
          </ac:spMkLst>
        </pc:spChg>
      </pc:sldChg>
      <pc:sldChg chg="addSp delSp modSp new mod">
        <pc:chgData name="김 재홍" userId="acc8fecd2f53a516" providerId="LiveId" clId="{16466C9F-9C21-4AC8-8459-BA269519869D}" dt="2022-01-17T02:53:46.338" v="4085" actId="20577"/>
        <pc:sldMkLst>
          <pc:docMk/>
          <pc:sldMk cId="3518271345" sldId="275"/>
        </pc:sldMkLst>
        <pc:spChg chg="del">
          <ac:chgData name="김 재홍" userId="acc8fecd2f53a516" providerId="LiveId" clId="{16466C9F-9C21-4AC8-8459-BA269519869D}" dt="2022-01-17T02:41:21.154" v="3553" actId="21"/>
          <ac:spMkLst>
            <pc:docMk/>
            <pc:sldMk cId="3518271345" sldId="275"/>
            <ac:spMk id="2" creationId="{DA70D9C5-F6D1-4C48-B83A-9E6A5C51FE94}"/>
          </ac:spMkLst>
        </pc:spChg>
        <pc:spChg chg="mod">
          <ac:chgData name="김 재홍" userId="acc8fecd2f53a516" providerId="LiveId" clId="{16466C9F-9C21-4AC8-8459-BA269519869D}" dt="2022-01-17T02:53:46.338" v="4085" actId="20577"/>
          <ac:spMkLst>
            <pc:docMk/>
            <pc:sldMk cId="3518271345" sldId="275"/>
            <ac:spMk id="3" creationId="{8A492118-0FBA-4584-B6D1-72B3CCD775AD}"/>
          </ac:spMkLst>
        </pc:spChg>
        <pc:spChg chg="add mod">
          <ac:chgData name="김 재홍" userId="acc8fecd2f53a516" providerId="LiveId" clId="{16466C9F-9C21-4AC8-8459-BA269519869D}" dt="2022-01-17T02:53:03.850" v="4084" actId="1076"/>
          <ac:spMkLst>
            <pc:docMk/>
            <pc:sldMk cId="3518271345" sldId="275"/>
            <ac:spMk id="4" creationId="{E7117331-1F24-4B7C-ACF3-DCFF73A6E546}"/>
          </ac:spMkLst>
        </pc:spChg>
      </pc:sldChg>
      <pc:sldChg chg="modSp add mod">
        <pc:chgData name="김 재홍" userId="acc8fecd2f53a516" providerId="LiveId" clId="{16466C9F-9C21-4AC8-8459-BA269519869D}" dt="2022-01-17T01:57:19.724" v="3552" actId="1076"/>
        <pc:sldMkLst>
          <pc:docMk/>
          <pc:sldMk cId="466380045" sldId="276"/>
        </pc:sldMkLst>
        <pc:spChg chg="mod">
          <ac:chgData name="김 재홍" userId="acc8fecd2f53a516" providerId="LiveId" clId="{16466C9F-9C21-4AC8-8459-BA269519869D}" dt="2022-01-17T01:56:47.511" v="3425" actId="20577"/>
          <ac:spMkLst>
            <pc:docMk/>
            <pc:sldMk cId="466380045" sldId="276"/>
            <ac:spMk id="2" creationId="{33F98285-982C-4600-953C-FF1DDB072497}"/>
          </ac:spMkLst>
        </pc:spChg>
        <pc:spChg chg="mod">
          <ac:chgData name="김 재홍" userId="acc8fecd2f53a516" providerId="LiveId" clId="{16466C9F-9C21-4AC8-8459-BA269519869D}" dt="2022-01-17T01:57:19.724" v="3552" actId="1076"/>
          <ac:spMkLst>
            <pc:docMk/>
            <pc:sldMk cId="466380045" sldId="276"/>
            <ac:spMk id="3" creationId="{235B46D9-9688-479F-8B84-0BEF5FF1C295}"/>
          </ac:spMkLst>
        </pc:spChg>
      </pc:sldChg>
      <pc:sldChg chg="addSp delSp modSp new mod">
        <pc:chgData name="김 재홍" userId="acc8fecd2f53a516" providerId="LiveId" clId="{16466C9F-9C21-4AC8-8459-BA269519869D}" dt="2022-01-17T02:56:47.412" v="4404" actId="22"/>
        <pc:sldMkLst>
          <pc:docMk/>
          <pc:sldMk cId="3190718456" sldId="277"/>
        </pc:sldMkLst>
        <pc:spChg chg="mod">
          <ac:chgData name="김 재홍" userId="acc8fecd2f53a516" providerId="LiveId" clId="{16466C9F-9C21-4AC8-8459-BA269519869D}" dt="2022-01-17T02:54:05.611" v="4099" actId="20577"/>
          <ac:spMkLst>
            <pc:docMk/>
            <pc:sldMk cId="3190718456" sldId="277"/>
            <ac:spMk id="2" creationId="{D7E6A498-26A1-48FA-B37A-DDCA5C7571CE}"/>
          </ac:spMkLst>
        </pc:spChg>
        <pc:spChg chg="mod">
          <ac:chgData name="김 재홍" userId="acc8fecd2f53a516" providerId="LiveId" clId="{16466C9F-9C21-4AC8-8459-BA269519869D}" dt="2022-01-17T02:55:37.041" v="4390" actId="20577"/>
          <ac:spMkLst>
            <pc:docMk/>
            <pc:sldMk cId="3190718456" sldId="277"/>
            <ac:spMk id="3" creationId="{C21A4B51-9144-4E8F-A364-38CDFC34AA13}"/>
          </ac:spMkLst>
        </pc:spChg>
        <pc:picChg chg="add mod">
          <ac:chgData name="김 재홍" userId="acc8fecd2f53a516" providerId="LiveId" clId="{16466C9F-9C21-4AC8-8459-BA269519869D}" dt="2022-01-17T02:56:03.616" v="4395" actId="1076"/>
          <ac:picMkLst>
            <pc:docMk/>
            <pc:sldMk cId="3190718456" sldId="277"/>
            <ac:picMk id="5" creationId="{991EAB2D-4C84-4644-8EE8-3DACC32AAD73}"/>
          </ac:picMkLst>
        </pc:picChg>
        <pc:picChg chg="add mod">
          <ac:chgData name="김 재홍" userId="acc8fecd2f53a516" providerId="LiveId" clId="{16466C9F-9C21-4AC8-8459-BA269519869D}" dt="2022-01-17T02:56:05.420" v="4396" actId="1076"/>
          <ac:picMkLst>
            <pc:docMk/>
            <pc:sldMk cId="3190718456" sldId="277"/>
            <ac:picMk id="7" creationId="{5054A555-0C73-4A8A-AD84-FE94115F3611}"/>
          </ac:picMkLst>
        </pc:picChg>
        <pc:picChg chg="add mod">
          <ac:chgData name="김 재홍" userId="acc8fecd2f53a516" providerId="LiveId" clId="{16466C9F-9C21-4AC8-8459-BA269519869D}" dt="2022-01-17T02:56:22.941" v="4398" actId="1076"/>
          <ac:picMkLst>
            <pc:docMk/>
            <pc:sldMk cId="3190718456" sldId="277"/>
            <ac:picMk id="9" creationId="{427D7786-AC26-46B7-BACA-AA3EDFC51949}"/>
          </ac:picMkLst>
        </pc:picChg>
        <pc:picChg chg="add mod">
          <ac:chgData name="김 재홍" userId="acc8fecd2f53a516" providerId="LiveId" clId="{16466C9F-9C21-4AC8-8459-BA269519869D}" dt="2022-01-17T02:56:29.988" v="4400" actId="1076"/>
          <ac:picMkLst>
            <pc:docMk/>
            <pc:sldMk cId="3190718456" sldId="277"/>
            <ac:picMk id="11" creationId="{F0600DD0-1EFD-466F-B8C8-B5F5D61B88F8}"/>
          </ac:picMkLst>
        </pc:picChg>
        <pc:picChg chg="add mod">
          <ac:chgData name="김 재홍" userId="acc8fecd2f53a516" providerId="LiveId" clId="{16466C9F-9C21-4AC8-8459-BA269519869D}" dt="2022-01-17T02:56:36.975" v="4402" actId="1076"/>
          <ac:picMkLst>
            <pc:docMk/>
            <pc:sldMk cId="3190718456" sldId="277"/>
            <ac:picMk id="13" creationId="{B25E2A76-863C-4455-B55E-740B4769A779}"/>
          </ac:picMkLst>
        </pc:picChg>
        <pc:picChg chg="add del">
          <ac:chgData name="김 재홍" userId="acc8fecd2f53a516" providerId="LiveId" clId="{16466C9F-9C21-4AC8-8459-BA269519869D}" dt="2022-01-17T02:56:47.412" v="4404" actId="22"/>
          <ac:picMkLst>
            <pc:docMk/>
            <pc:sldMk cId="3190718456" sldId="277"/>
            <ac:picMk id="15" creationId="{11021E6E-B862-4E45-8627-D10D32DD5512}"/>
          </ac:picMkLst>
        </pc:picChg>
      </pc:sldChg>
      <pc:sldChg chg="addSp delSp modSp new mod">
        <pc:chgData name="김 재홍" userId="acc8fecd2f53a516" providerId="LiveId" clId="{16466C9F-9C21-4AC8-8459-BA269519869D}" dt="2022-01-17T03:04:12.290" v="4998" actId="1076"/>
        <pc:sldMkLst>
          <pc:docMk/>
          <pc:sldMk cId="484434599" sldId="278"/>
        </pc:sldMkLst>
        <pc:spChg chg="del">
          <ac:chgData name="김 재홍" userId="acc8fecd2f53a516" providerId="LiveId" clId="{16466C9F-9C21-4AC8-8459-BA269519869D}" dt="2022-01-17T02:56:52.937" v="4406" actId="21"/>
          <ac:spMkLst>
            <pc:docMk/>
            <pc:sldMk cId="484434599" sldId="278"/>
            <ac:spMk id="2" creationId="{25B63D04-874A-40B2-9F32-3BC6B0113C69}"/>
          </ac:spMkLst>
        </pc:spChg>
        <pc:spChg chg="del mod">
          <ac:chgData name="김 재홍" userId="acc8fecd2f53a516" providerId="LiveId" clId="{16466C9F-9C21-4AC8-8459-BA269519869D}" dt="2022-01-17T02:56:58.270" v="4409"/>
          <ac:spMkLst>
            <pc:docMk/>
            <pc:sldMk cId="484434599" sldId="278"/>
            <ac:spMk id="3" creationId="{161E7E25-B7BE-4DEA-A5C3-99A7C0CCA249}"/>
          </ac:spMkLst>
        </pc:spChg>
        <pc:spChg chg="add mod">
          <ac:chgData name="김 재홍" userId="acc8fecd2f53a516" providerId="LiveId" clId="{16466C9F-9C21-4AC8-8459-BA269519869D}" dt="2022-01-17T03:03:03.757" v="4874" actId="1076"/>
          <ac:spMkLst>
            <pc:docMk/>
            <pc:sldMk cId="484434599" sldId="278"/>
            <ac:spMk id="26" creationId="{497DFB37-004E-4EA0-B4BB-6AB1BD67C7CD}"/>
          </ac:spMkLst>
        </pc:spChg>
        <pc:spChg chg="add mod">
          <ac:chgData name="김 재홍" userId="acc8fecd2f53a516" providerId="LiveId" clId="{16466C9F-9C21-4AC8-8459-BA269519869D}" dt="2022-01-17T03:04:12.290" v="4998" actId="1076"/>
          <ac:spMkLst>
            <pc:docMk/>
            <pc:sldMk cId="484434599" sldId="278"/>
            <ac:spMk id="27" creationId="{501EB8F1-43C7-4BDC-9C3A-36E09EC53B48}"/>
          </ac:spMkLst>
        </pc:spChg>
        <pc:picChg chg="add mod">
          <ac:chgData name="김 재홍" userId="acc8fecd2f53a516" providerId="LiveId" clId="{16466C9F-9C21-4AC8-8459-BA269519869D}" dt="2022-01-17T03:00:49.909" v="4594" actId="1076"/>
          <ac:picMkLst>
            <pc:docMk/>
            <pc:sldMk cId="484434599" sldId="278"/>
            <ac:picMk id="4" creationId="{687189FB-9BA8-4AB9-BA40-9ACF3ACBD411}"/>
          </ac:picMkLst>
        </pc:picChg>
        <pc:picChg chg="add mod">
          <ac:chgData name="김 재홍" userId="acc8fecd2f53a516" providerId="LiveId" clId="{16466C9F-9C21-4AC8-8459-BA269519869D}" dt="2022-01-17T03:00:54.380" v="4596" actId="1076"/>
          <ac:picMkLst>
            <pc:docMk/>
            <pc:sldMk cId="484434599" sldId="278"/>
            <ac:picMk id="5" creationId="{4CCB177A-A50F-4F9A-93B6-E3A851FB4D6F}"/>
          </ac:picMkLst>
        </pc:picChg>
        <pc:picChg chg="add mod">
          <ac:chgData name="김 재홍" userId="acc8fecd2f53a516" providerId="LiveId" clId="{16466C9F-9C21-4AC8-8459-BA269519869D}" dt="2022-01-17T03:00:51.782" v="4595" actId="1076"/>
          <ac:picMkLst>
            <pc:docMk/>
            <pc:sldMk cId="484434599" sldId="278"/>
            <ac:picMk id="6" creationId="{48275744-A67A-4BF2-84AC-B3A0403CC5C0}"/>
          </ac:picMkLst>
        </pc:picChg>
        <pc:picChg chg="add del mod">
          <ac:chgData name="김 재홍" userId="acc8fecd2f53a516" providerId="LiveId" clId="{16466C9F-9C21-4AC8-8459-BA269519869D}" dt="2022-01-17T02:59:06.195" v="4466" actId="21"/>
          <ac:picMkLst>
            <pc:docMk/>
            <pc:sldMk cId="484434599" sldId="278"/>
            <ac:picMk id="7" creationId="{85ABB613-E84B-4786-8CC1-4BD4BAC6DBCA}"/>
          </ac:picMkLst>
        </pc:picChg>
        <pc:picChg chg="add del mod">
          <ac:chgData name="김 재홍" userId="acc8fecd2f53a516" providerId="LiveId" clId="{16466C9F-9C21-4AC8-8459-BA269519869D}" dt="2022-01-17T02:59:05.831" v="4465" actId="21"/>
          <ac:picMkLst>
            <pc:docMk/>
            <pc:sldMk cId="484434599" sldId="278"/>
            <ac:picMk id="8" creationId="{8425B876-D5D7-4815-8E23-903EF3DDFA66}"/>
          </ac:picMkLst>
        </pc:picChg>
        <pc:picChg chg="add del mod">
          <ac:chgData name="김 재홍" userId="acc8fecd2f53a516" providerId="LiveId" clId="{16466C9F-9C21-4AC8-8459-BA269519869D}" dt="2022-01-17T02:59:05.466" v="4464" actId="21"/>
          <ac:picMkLst>
            <pc:docMk/>
            <pc:sldMk cId="484434599" sldId="278"/>
            <ac:picMk id="9" creationId="{CCEA711F-7689-4A7C-937F-64FEF905398D}"/>
          </ac:picMkLst>
        </pc:picChg>
        <pc:picChg chg="add mod">
          <ac:chgData name="김 재홍" userId="acc8fecd2f53a516" providerId="LiveId" clId="{16466C9F-9C21-4AC8-8459-BA269519869D}" dt="2022-01-17T02:57:25.386" v="4424" actId="571"/>
          <ac:picMkLst>
            <pc:docMk/>
            <pc:sldMk cId="484434599" sldId="278"/>
            <ac:picMk id="10" creationId="{DAAC5936-1B25-41EC-89D9-197AD5C76246}"/>
          </ac:picMkLst>
        </pc:picChg>
        <pc:picChg chg="add mod">
          <ac:chgData name="김 재홍" userId="acc8fecd2f53a516" providerId="LiveId" clId="{16466C9F-9C21-4AC8-8459-BA269519869D}" dt="2022-01-17T02:57:25.386" v="4424" actId="571"/>
          <ac:picMkLst>
            <pc:docMk/>
            <pc:sldMk cId="484434599" sldId="278"/>
            <ac:picMk id="11" creationId="{676296C2-BDAB-42C6-9156-5031022D81F4}"/>
          </ac:picMkLst>
        </pc:picChg>
        <pc:picChg chg="add mod">
          <ac:chgData name="김 재홍" userId="acc8fecd2f53a516" providerId="LiveId" clId="{16466C9F-9C21-4AC8-8459-BA269519869D}" dt="2022-01-17T02:57:25.386" v="4424" actId="571"/>
          <ac:picMkLst>
            <pc:docMk/>
            <pc:sldMk cId="484434599" sldId="278"/>
            <ac:picMk id="12" creationId="{06996A51-DEC7-4208-911C-C40E158D75E8}"/>
          </ac:picMkLst>
        </pc:picChg>
        <pc:picChg chg="add del mod">
          <ac:chgData name="김 재홍" userId="acc8fecd2f53a516" providerId="LiveId" clId="{16466C9F-9C21-4AC8-8459-BA269519869D}" dt="2022-01-17T02:59:07.672" v="4469" actId="21"/>
          <ac:picMkLst>
            <pc:docMk/>
            <pc:sldMk cId="484434599" sldId="278"/>
            <ac:picMk id="13" creationId="{0D8ED5B5-E122-4F6A-9DC8-08E148106690}"/>
          </ac:picMkLst>
        </pc:picChg>
        <pc:picChg chg="add del mod">
          <ac:chgData name="김 재홍" userId="acc8fecd2f53a516" providerId="LiveId" clId="{16466C9F-9C21-4AC8-8459-BA269519869D}" dt="2022-01-17T02:59:07.193" v="4468" actId="21"/>
          <ac:picMkLst>
            <pc:docMk/>
            <pc:sldMk cId="484434599" sldId="278"/>
            <ac:picMk id="14" creationId="{4BA18CE6-4760-44A2-A1E2-05B42613BEFE}"/>
          </ac:picMkLst>
        </pc:picChg>
        <pc:picChg chg="add del mod">
          <ac:chgData name="김 재홍" userId="acc8fecd2f53a516" providerId="LiveId" clId="{16466C9F-9C21-4AC8-8459-BA269519869D}" dt="2022-01-17T02:57:48.641" v="4436"/>
          <ac:picMkLst>
            <pc:docMk/>
            <pc:sldMk cId="484434599" sldId="278"/>
            <ac:picMk id="15" creationId="{A2B720C3-B8F7-4709-8357-E9D3BF49C0AD}"/>
          </ac:picMkLst>
        </pc:picChg>
        <pc:picChg chg="add del mod">
          <ac:chgData name="김 재홍" userId="acc8fecd2f53a516" providerId="LiveId" clId="{16466C9F-9C21-4AC8-8459-BA269519869D}" dt="2022-01-17T02:59:06.690" v="4467" actId="21"/>
          <ac:picMkLst>
            <pc:docMk/>
            <pc:sldMk cId="484434599" sldId="278"/>
            <ac:picMk id="16" creationId="{7CBAF08A-B84B-4B3B-B6FC-65F638792165}"/>
          </ac:picMkLst>
        </pc:picChg>
        <pc:picChg chg="add mod">
          <ac:chgData name="김 재홍" userId="acc8fecd2f53a516" providerId="LiveId" clId="{16466C9F-9C21-4AC8-8459-BA269519869D}" dt="2022-01-17T03:00:37.624" v="4592" actId="1076"/>
          <ac:picMkLst>
            <pc:docMk/>
            <pc:sldMk cId="484434599" sldId="278"/>
            <ac:picMk id="17" creationId="{593BF2D6-EED4-454F-BF98-0D24D16B8649}"/>
          </ac:picMkLst>
        </pc:picChg>
        <pc:picChg chg="add mod">
          <ac:chgData name="김 재홍" userId="acc8fecd2f53a516" providerId="LiveId" clId="{16466C9F-9C21-4AC8-8459-BA269519869D}" dt="2022-01-17T03:00:29.170" v="4591" actId="1076"/>
          <ac:picMkLst>
            <pc:docMk/>
            <pc:sldMk cId="484434599" sldId="278"/>
            <ac:picMk id="18" creationId="{8081B8DE-41D9-4CDF-A360-56E4858D9280}"/>
          </ac:picMkLst>
        </pc:picChg>
        <pc:picChg chg="add mod">
          <ac:chgData name="김 재홍" userId="acc8fecd2f53a516" providerId="LiveId" clId="{16466C9F-9C21-4AC8-8459-BA269519869D}" dt="2022-01-17T03:00:39.969" v="4593" actId="1076"/>
          <ac:picMkLst>
            <pc:docMk/>
            <pc:sldMk cId="484434599" sldId="278"/>
            <ac:picMk id="19" creationId="{FBB27503-6B59-4AB7-8B14-E35186FC93B5}"/>
          </ac:picMkLst>
        </pc:picChg>
        <pc:picChg chg="add mod">
          <ac:chgData name="김 재홍" userId="acc8fecd2f53a516" providerId="LiveId" clId="{16466C9F-9C21-4AC8-8459-BA269519869D}" dt="2022-01-17T03:01:08.566" v="4600" actId="1076"/>
          <ac:picMkLst>
            <pc:docMk/>
            <pc:sldMk cId="484434599" sldId="278"/>
            <ac:picMk id="20" creationId="{1C325F96-C1AA-4DD5-B91D-A26AE5D716CD}"/>
          </ac:picMkLst>
        </pc:picChg>
        <pc:picChg chg="add mod">
          <ac:chgData name="김 재홍" userId="acc8fecd2f53a516" providerId="LiveId" clId="{16466C9F-9C21-4AC8-8459-BA269519869D}" dt="2022-01-17T03:01:02.163" v="4599" actId="1076"/>
          <ac:picMkLst>
            <pc:docMk/>
            <pc:sldMk cId="484434599" sldId="278"/>
            <ac:picMk id="21" creationId="{E07B26C5-F721-441D-96A4-BF1BAAAA9C9A}"/>
          </ac:picMkLst>
        </pc:picChg>
        <pc:picChg chg="add mod">
          <ac:chgData name="김 재홍" userId="acc8fecd2f53a516" providerId="LiveId" clId="{16466C9F-9C21-4AC8-8459-BA269519869D}" dt="2022-01-17T03:01:13.772" v="4601" actId="1076"/>
          <ac:picMkLst>
            <pc:docMk/>
            <pc:sldMk cId="484434599" sldId="278"/>
            <ac:picMk id="22" creationId="{7D37A20D-0A41-4077-8D1C-5CD4C85FB6E5}"/>
          </ac:picMkLst>
        </pc:picChg>
        <pc:picChg chg="add del mod">
          <ac:chgData name="김 재홍" userId="acc8fecd2f53a516" providerId="LiveId" clId="{16466C9F-9C21-4AC8-8459-BA269519869D}" dt="2022-01-17T03:00:02.723" v="4584" actId="21"/>
          <ac:picMkLst>
            <pc:docMk/>
            <pc:sldMk cId="484434599" sldId="278"/>
            <ac:picMk id="23" creationId="{A3A827CC-D4CC-4018-B236-913E14BD746A}"/>
          </ac:picMkLst>
        </pc:picChg>
        <pc:picChg chg="add del mod">
          <ac:chgData name="김 재홍" userId="acc8fecd2f53a516" providerId="LiveId" clId="{16466C9F-9C21-4AC8-8459-BA269519869D}" dt="2022-01-17T03:00:03.518" v="4585" actId="21"/>
          <ac:picMkLst>
            <pc:docMk/>
            <pc:sldMk cId="484434599" sldId="278"/>
            <ac:picMk id="24" creationId="{28CE3791-69CB-4C97-B0FA-4E6D1FC5DEF7}"/>
          </ac:picMkLst>
        </pc:picChg>
        <pc:picChg chg="add del mod">
          <ac:chgData name="김 재홍" userId="acc8fecd2f53a516" providerId="LiveId" clId="{16466C9F-9C21-4AC8-8459-BA269519869D}" dt="2022-01-17T03:00:02.204" v="4583" actId="21"/>
          <ac:picMkLst>
            <pc:docMk/>
            <pc:sldMk cId="484434599" sldId="278"/>
            <ac:picMk id="25" creationId="{AB0C3097-6BB2-4114-97CF-D2DD63429AFA}"/>
          </ac:picMkLst>
        </pc:picChg>
      </pc:sldChg>
      <pc:sldChg chg="modSp new mod">
        <pc:chgData name="김 재홍" userId="acc8fecd2f53a516" providerId="LiveId" clId="{16466C9F-9C21-4AC8-8459-BA269519869D}" dt="2022-01-17T03:05:41.451" v="5314" actId="20577"/>
        <pc:sldMkLst>
          <pc:docMk/>
          <pc:sldMk cId="2510821445" sldId="279"/>
        </pc:sldMkLst>
        <pc:spChg chg="mod">
          <ac:chgData name="김 재홍" userId="acc8fecd2f53a516" providerId="LiveId" clId="{16466C9F-9C21-4AC8-8459-BA269519869D}" dt="2022-01-17T03:05:04.492" v="5027" actId="20577"/>
          <ac:spMkLst>
            <pc:docMk/>
            <pc:sldMk cId="2510821445" sldId="279"/>
            <ac:spMk id="2" creationId="{586393A8-7802-4CAD-B936-D59EE4A90ADE}"/>
          </ac:spMkLst>
        </pc:spChg>
        <pc:spChg chg="mod">
          <ac:chgData name="김 재홍" userId="acc8fecd2f53a516" providerId="LiveId" clId="{16466C9F-9C21-4AC8-8459-BA269519869D}" dt="2022-01-17T03:05:41.451" v="5314" actId="20577"/>
          <ac:spMkLst>
            <pc:docMk/>
            <pc:sldMk cId="2510821445" sldId="279"/>
            <ac:spMk id="3" creationId="{9E0669F1-0BA7-4C1E-A476-64632AED52BF}"/>
          </ac:spMkLst>
        </pc:spChg>
      </pc:sldChg>
      <pc:sldChg chg="modSp add mod">
        <pc:chgData name="김 재홍" userId="acc8fecd2f53a516" providerId="LiveId" clId="{16466C9F-9C21-4AC8-8459-BA269519869D}" dt="2022-01-17T03:08:22.143" v="5417"/>
        <pc:sldMkLst>
          <pc:docMk/>
          <pc:sldMk cId="2359436168" sldId="280"/>
        </pc:sldMkLst>
        <pc:spChg chg="mod">
          <ac:chgData name="김 재홍" userId="acc8fecd2f53a516" providerId="LiveId" clId="{16466C9F-9C21-4AC8-8459-BA269519869D}" dt="2022-01-17T03:08:03.238" v="5318" actId="20577"/>
          <ac:spMkLst>
            <pc:docMk/>
            <pc:sldMk cId="2359436168" sldId="280"/>
            <ac:spMk id="2" creationId="{33F98285-982C-4600-953C-FF1DDB072497}"/>
          </ac:spMkLst>
        </pc:spChg>
        <pc:spChg chg="mod">
          <ac:chgData name="김 재홍" userId="acc8fecd2f53a516" providerId="LiveId" clId="{16466C9F-9C21-4AC8-8459-BA269519869D}" dt="2022-01-17T03:08:22.143" v="5417"/>
          <ac:spMkLst>
            <pc:docMk/>
            <pc:sldMk cId="2359436168" sldId="280"/>
            <ac:spMk id="3" creationId="{235B46D9-9688-479F-8B84-0BEF5FF1C295}"/>
          </ac:spMkLst>
        </pc:spChg>
      </pc:sldChg>
      <pc:sldChg chg="addSp delSp modSp new mod">
        <pc:chgData name="김 재홍" userId="acc8fecd2f53a516" providerId="LiveId" clId="{16466C9F-9C21-4AC8-8459-BA269519869D}" dt="2022-01-17T03:20:23.446" v="5932" actId="1076"/>
        <pc:sldMkLst>
          <pc:docMk/>
          <pc:sldMk cId="847630578" sldId="281"/>
        </pc:sldMkLst>
        <pc:spChg chg="del">
          <ac:chgData name="김 재홍" userId="acc8fecd2f53a516" providerId="LiveId" clId="{16466C9F-9C21-4AC8-8459-BA269519869D}" dt="2022-01-17T03:08:32.308" v="5419" actId="21"/>
          <ac:spMkLst>
            <pc:docMk/>
            <pc:sldMk cId="847630578" sldId="281"/>
            <ac:spMk id="2" creationId="{C47FD1D7-04E3-497D-9B7A-2DF549397BE9}"/>
          </ac:spMkLst>
        </pc:spChg>
        <pc:spChg chg="mod">
          <ac:chgData name="김 재홍" userId="acc8fecd2f53a516" providerId="LiveId" clId="{16466C9F-9C21-4AC8-8459-BA269519869D}" dt="2022-01-17T03:10:30.279" v="5757" actId="20577"/>
          <ac:spMkLst>
            <pc:docMk/>
            <pc:sldMk cId="847630578" sldId="281"/>
            <ac:spMk id="3" creationId="{E4F2D8DF-5690-4793-B002-305AC64BC76E}"/>
          </ac:spMkLst>
        </pc:spChg>
        <pc:spChg chg="add mod">
          <ac:chgData name="김 재홍" userId="acc8fecd2f53a516" providerId="LiveId" clId="{16466C9F-9C21-4AC8-8459-BA269519869D}" dt="2022-01-17T03:20:23.446" v="5932" actId="1076"/>
          <ac:spMkLst>
            <pc:docMk/>
            <pc:sldMk cId="847630578" sldId="281"/>
            <ac:spMk id="4" creationId="{7D8B68CD-A015-4FDB-9C70-A60B2651BF77}"/>
          </ac:spMkLst>
        </pc:spChg>
      </pc:sldChg>
      <pc:sldChg chg="modSp new mod">
        <pc:chgData name="김 재홍" userId="acc8fecd2f53a516" providerId="LiveId" clId="{16466C9F-9C21-4AC8-8459-BA269519869D}" dt="2022-01-17T03:24:03.568" v="6496"/>
        <pc:sldMkLst>
          <pc:docMk/>
          <pc:sldMk cId="1520966159" sldId="282"/>
        </pc:sldMkLst>
        <pc:spChg chg="mod">
          <ac:chgData name="김 재홍" userId="acc8fecd2f53a516" providerId="LiveId" clId="{16466C9F-9C21-4AC8-8459-BA269519869D}" dt="2022-01-17T03:21:21.583" v="6056" actId="20577"/>
          <ac:spMkLst>
            <pc:docMk/>
            <pc:sldMk cId="1520966159" sldId="282"/>
            <ac:spMk id="2" creationId="{93FEA5D9-6668-46E3-984B-5EA6EC7EFD05}"/>
          </ac:spMkLst>
        </pc:spChg>
        <pc:spChg chg="mod">
          <ac:chgData name="김 재홍" userId="acc8fecd2f53a516" providerId="LiveId" clId="{16466C9F-9C21-4AC8-8459-BA269519869D}" dt="2022-01-17T03:24:03.568" v="6496"/>
          <ac:spMkLst>
            <pc:docMk/>
            <pc:sldMk cId="1520966159" sldId="282"/>
            <ac:spMk id="3" creationId="{B4A43FB1-F7FA-4E2C-80D6-839CB75CF500}"/>
          </ac:spMkLst>
        </pc:spChg>
      </pc:sldChg>
      <pc:sldChg chg="modSp new mod">
        <pc:chgData name="김 재홍" userId="acc8fecd2f53a516" providerId="LiveId" clId="{16466C9F-9C21-4AC8-8459-BA269519869D}" dt="2022-01-17T03:29:07.660" v="7044" actId="20577"/>
        <pc:sldMkLst>
          <pc:docMk/>
          <pc:sldMk cId="3302211692" sldId="283"/>
        </pc:sldMkLst>
        <pc:spChg chg="mod">
          <ac:chgData name="김 재홍" userId="acc8fecd2f53a516" providerId="LiveId" clId="{16466C9F-9C21-4AC8-8459-BA269519869D}" dt="2022-01-17T03:24:06.025" v="6502" actId="20577"/>
          <ac:spMkLst>
            <pc:docMk/>
            <pc:sldMk cId="3302211692" sldId="283"/>
            <ac:spMk id="2" creationId="{75038120-B9BE-4401-9D76-502CB018C6A0}"/>
          </ac:spMkLst>
        </pc:spChg>
        <pc:spChg chg="mod">
          <ac:chgData name="김 재홍" userId="acc8fecd2f53a516" providerId="LiveId" clId="{16466C9F-9C21-4AC8-8459-BA269519869D}" dt="2022-01-17T03:29:07.660" v="7044" actId="20577"/>
          <ac:spMkLst>
            <pc:docMk/>
            <pc:sldMk cId="3302211692" sldId="283"/>
            <ac:spMk id="3" creationId="{26DB5F57-B2E9-47FE-87BC-B99263CC90C2}"/>
          </ac:spMkLst>
        </pc:spChg>
      </pc:sldChg>
      <pc:sldChg chg="addSp delSp modSp new mod">
        <pc:chgData name="김 재홍" userId="acc8fecd2f53a516" providerId="LiveId" clId="{16466C9F-9C21-4AC8-8459-BA269519869D}" dt="2022-01-17T04:25:57.951" v="7338"/>
        <pc:sldMkLst>
          <pc:docMk/>
          <pc:sldMk cId="908218382" sldId="284"/>
        </pc:sldMkLst>
        <pc:spChg chg="del">
          <ac:chgData name="김 재홍" userId="acc8fecd2f53a516" providerId="LiveId" clId="{16466C9F-9C21-4AC8-8459-BA269519869D}" dt="2022-01-17T03:29:15.545" v="7046" actId="21"/>
          <ac:spMkLst>
            <pc:docMk/>
            <pc:sldMk cId="908218382" sldId="284"/>
            <ac:spMk id="2" creationId="{12C23ECC-EDD8-4861-8C84-B0A475D287F3}"/>
          </ac:spMkLst>
        </pc:spChg>
        <pc:spChg chg="mod">
          <ac:chgData name="김 재홍" userId="acc8fecd2f53a516" providerId="LiveId" clId="{16466C9F-9C21-4AC8-8459-BA269519869D}" dt="2022-01-17T03:30:56.595" v="7284" actId="20577"/>
          <ac:spMkLst>
            <pc:docMk/>
            <pc:sldMk cId="908218382" sldId="284"/>
            <ac:spMk id="3" creationId="{5CF471D4-4302-4C56-977F-D691E9952987}"/>
          </ac:spMkLst>
        </pc:spChg>
        <pc:spChg chg="add del mod">
          <ac:chgData name="김 재홍" userId="acc8fecd2f53a516" providerId="LiveId" clId="{16466C9F-9C21-4AC8-8459-BA269519869D}" dt="2022-01-17T04:25:57.951" v="7338"/>
          <ac:spMkLst>
            <pc:docMk/>
            <pc:sldMk cId="908218382" sldId="284"/>
            <ac:spMk id="4" creationId="{D7DA65B7-37CA-438F-A88B-B5B09E13570C}"/>
          </ac:spMkLst>
        </pc:spChg>
        <pc:spChg chg="add mod">
          <ac:chgData name="김 재홍" userId="acc8fecd2f53a516" providerId="LiveId" clId="{16466C9F-9C21-4AC8-8459-BA269519869D}" dt="2022-01-17T03:32:05.237" v="7336" actId="207"/>
          <ac:spMkLst>
            <pc:docMk/>
            <pc:sldMk cId="908218382" sldId="284"/>
            <ac:spMk id="5" creationId="{461FD366-B7E3-4A56-B1FD-2E10B3EB1C84}"/>
          </ac:spMkLst>
        </pc:spChg>
      </pc:sldChg>
      <pc:sldChg chg="modSp new mod">
        <pc:chgData name="김 재홍" userId="acc8fecd2f53a516" providerId="LiveId" clId="{16466C9F-9C21-4AC8-8459-BA269519869D}" dt="2022-01-17T04:29:19.769" v="7681" actId="20577"/>
        <pc:sldMkLst>
          <pc:docMk/>
          <pc:sldMk cId="926121325" sldId="285"/>
        </pc:sldMkLst>
        <pc:spChg chg="mod">
          <ac:chgData name="김 재홍" userId="acc8fecd2f53a516" providerId="LiveId" clId="{16466C9F-9C21-4AC8-8459-BA269519869D}" dt="2022-01-17T04:26:16.479" v="7400" actId="20577"/>
          <ac:spMkLst>
            <pc:docMk/>
            <pc:sldMk cId="926121325" sldId="285"/>
            <ac:spMk id="2" creationId="{27F35C60-913E-4155-9DA2-A8CD9D37F390}"/>
          </ac:spMkLst>
        </pc:spChg>
        <pc:spChg chg="mod">
          <ac:chgData name="김 재홍" userId="acc8fecd2f53a516" providerId="LiveId" clId="{16466C9F-9C21-4AC8-8459-BA269519869D}" dt="2022-01-17T04:29:19.769" v="7681" actId="20577"/>
          <ac:spMkLst>
            <pc:docMk/>
            <pc:sldMk cId="926121325" sldId="285"/>
            <ac:spMk id="3" creationId="{9D1479C1-C8EA-437A-B996-B910B1339657}"/>
          </ac:spMkLst>
        </pc:spChg>
      </pc:sldChg>
      <pc:sldChg chg="modSp new mod">
        <pc:chgData name="김 재홍" userId="acc8fecd2f53a516" providerId="LiveId" clId="{16466C9F-9C21-4AC8-8459-BA269519869D}" dt="2022-01-17T04:31:50.626" v="7969" actId="20577"/>
        <pc:sldMkLst>
          <pc:docMk/>
          <pc:sldMk cId="4294500138" sldId="286"/>
        </pc:sldMkLst>
        <pc:spChg chg="mod">
          <ac:chgData name="김 재홍" userId="acc8fecd2f53a516" providerId="LiveId" clId="{16466C9F-9C21-4AC8-8459-BA269519869D}" dt="2022-01-17T04:31:26.996" v="7718" actId="20577"/>
          <ac:spMkLst>
            <pc:docMk/>
            <pc:sldMk cId="4294500138" sldId="286"/>
            <ac:spMk id="2" creationId="{5C9F7923-EB36-47ED-8D4B-2AF16E6EFDD2}"/>
          </ac:spMkLst>
        </pc:spChg>
        <pc:spChg chg="mod">
          <ac:chgData name="김 재홍" userId="acc8fecd2f53a516" providerId="LiveId" clId="{16466C9F-9C21-4AC8-8459-BA269519869D}" dt="2022-01-17T04:31:50.626" v="7969" actId="20577"/>
          <ac:spMkLst>
            <pc:docMk/>
            <pc:sldMk cId="4294500138" sldId="286"/>
            <ac:spMk id="3" creationId="{1A375D47-21E7-4A6D-94D2-8CC59DE8EFCF}"/>
          </ac:spMkLst>
        </pc:spChg>
      </pc:sldChg>
      <pc:sldChg chg="modSp new del mod">
        <pc:chgData name="김 재홍" userId="acc8fecd2f53a516" providerId="LiveId" clId="{16466C9F-9C21-4AC8-8459-BA269519869D}" dt="2022-01-17T05:50:47.474" v="8039" actId="2696"/>
        <pc:sldMkLst>
          <pc:docMk/>
          <pc:sldMk cId="3712218608" sldId="287"/>
        </pc:sldMkLst>
        <pc:spChg chg="mod">
          <ac:chgData name="김 재홍" userId="acc8fecd2f53a516" providerId="LiveId" clId="{16466C9F-9C21-4AC8-8459-BA269519869D}" dt="2022-01-17T05:50:25.751" v="7983" actId="20577"/>
          <ac:spMkLst>
            <pc:docMk/>
            <pc:sldMk cId="3712218608" sldId="287"/>
            <ac:spMk id="2" creationId="{EB3D7322-E152-4EFB-9559-B12935F0B5FF}"/>
          </ac:spMkLst>
        </pc:spChg>
        <pc:spChg chg="mod">
          <ac:chgData name="김 재홍" userId="acc8fecd2f53a516" providerId="LiveId" clId="{16466C9F-9C21-4AC8-8459-BA269519869D}" dt="2022-01-17T05:50:42.565" v="8035" actId="20577"/>
          <ac:spMkLst>
            <pc:docMk/>
            <pc:sldMk cId="3712218608" sldId="287"/>
            <ac:spMk id="3" creationId="{8C9EAAC8-374A-4459-A8F9-AA25518CD505}"/>
          </ac:spMkLst>
        </pc:spChg>
      </pc:sldChg>
      <pc:sldChg chg="modSp add mod ord">
        <pc:chgData name="김 재홍" userId="acc8fecd2f53a516" providerId="LiveId" clId="{16466C9F-9C21-4AC8-8459-BA269519869D}" dt="2022-01-17T05:50:57.132" v="8094" actId="20577"/>
        <pc:sldMkLst>
          <pc:docMk/>
          <pc:sldMk cId="3697752340" sldId="288"/>
        </pc:sldMkLst>
        <pc:spChg chg="mod">
          <ac:chgData name="김 재홍" userId="acc8fecd2f53a516" providerId="LiveId" clId="{16466C9F-9C21-4AC8-8459-BA269519869D}" dt="2022-01-17T05:50:50.375" v="8043" actId="20577"/>
          <ac:spMkLst>
            <pc:docMk/>
            <pc:sldMk cId="3697752340" sldId="288"/>
            <ac:spMk id="2" creationId="{33F98285-982C-4600-953C-FF1DDB072497}"/>
          </ac:spMkLst>
        </pc:spChg>
        <pc:spChg chg="mod">
          <ac:chgData name="김 재홍" userId="acc8fecd2f53a516" providerId="LiveId" clId="{16466C9F-9C21-4AC8-8459-BA269519869D}" dt="2022-01-17T05:50:57.132" v="8094" actId="20577"/>
          <ac:spMkLst>
            <pc:docMk/>
            <pc:sldMk cId="3697752340" sldId="288"/>
            <ac:spMk id="3" creationId="{235B46D9-9688-479F-8B84-0BEF5FF1C295}"/>
          </ac:spMkLst>
        </pc:spChg>
      </pc:sldChg>
      <pc:sldChg chg="addSp delSp modSp new mod">
        <pc:chgData name="김 재홍" userId="acc8fecd2f53a516" providerId="LiveId" clId="{16466C9F-9C21-4AC8-8459-BA269519869D}" dt="2022-01-17T06:19:39.851" v="8749" actId="9405"/>
        <pc:sldMkLst>
          <pc:docMk/>
          <pc:sldMk cId="1669487648" sldId="289"/>
        </pc:sldMkLst>
        <pc:spChg chg="mod">
          <ac:chgData name="김 재홍" userId="acc8fecd2f53a516" providerId="LiveId" clId="{16466C9F-9C21-4AC8-8459-BA269519869D}" dt="2022-01-17T06:14:26.744" v="8605"/>
          <ac:spMkLst>
            <pc:docMk/>
            <pc:sldMk cId="1669487648" sldId="289"/>
            <ac:spMk id="2" creationId="{2D6DCEC1-F4D0-4B43-99E4-39DAFD58DCA8}"/>
          </ac:spMkLst>
        </pc:spChg>
        <pc:spChg chg="del mod">
          <ac:chgData name="김 재홍" userId="acc8fecd2f53a516" providerId="LiveId" clId="{16466C9F-9C21-4AC8-8459-BA269519869D}" dt="2022-01-17T06:13:13.599" v="8590" actId="21"/>
          <ac:spMkLst>
            <pc:docMk/>
            <pc:sldMk cId="1669487648" sldId="289"/>
            <ac:spMk id="3" creationId="{B3ACD790-8823-4FD6-9A3A-E8DADF0F7624}"/>
          </ac:spMkLst>
        </pc:spChg>
        <pc:spChg chg="add del mod">
          <ac:chgData name="김 재홍" userId="acc8fecd2f53a516" providerId="LiveId" clId="{16466C9F-9C21-4AC8-8459-BA269519869D}" dt="2022-01-17T06:13:12.451" v="8589" actId="21"/>
          <ac:spMkLst>
            <pc:docMk/>
            <pc:sldMk cId="1669487648" sldId="289"/>
            <ac:spMk id="6" creationId="{D100D45A-785F-475E-91A3-6B1B4DBC4FC1}"/>
          </ac:spMkLst>
        </pc:spChg>
        <pc:spChg chg="add mod">
          <ac:chgData name="김 재홍" userId="acc8fecd2f53a516" providerId="LiveId" clId="{16466C9F-9C21-4AC8-8459-BA269519869D}" dt="2022-01-17T06:15:15.532" v="8716" actId="20577"/>
          <ac:spMkLst>
            <pc:docMk/>
            <pc:sldMk cId="1669487648" sldId="289"/>
            <ac:spMk id="10" creationId="{83076EC6-E726-48E0-8108-29BE6A88CB4B}"/>
          </ac:spMkLst>
        </pc:spChg>
        <pc:grpChg chg="mod">
          <ac:chgData name="김 재홍" userId="acc8fecd2f53a516" providerId="LiveId" clId="{16466C9F-9C21-4AC8-8459-BA269519869D}" dt="2022-01-17T06:15:37.286" v="8725"/>
          <ac:grpSpMkLst>
            <pc:docMk/>
            <pc:sldMk cId="1669487648" sldId="289"/>
            <ac:grpSpMk id="16" creationId="{7573C5FF-28BF-4049-825C-3F495C5FD1A6}"/>
          </ac:grpSpMkLst>
        </pc:grpChg>
        <pc:grpChg chg="mod">
          <ac:chgData name="김 재홍" userId="acc8fecd2f53a516" providerId="LiveId" clId="{16466C9F-9C21-4AC8-8459-BA269519869D}" dt="2022-01-17T06:15:40.607" v="8728"/>
          <ac:grpSpMkLst>
            <pc:docMk/>
            <pc:sldMk cId="1669487648" sldId="289"/>
            <ac:grpSpMk id="19" creationId="{5C167A23-EE34-49A5-A1ED-6D6A371083BA}"/>
          </ac:grpSpMkLst>
        </pc:grpChg>
        <pc:grpChg chg="del mod">
          <ac:chgData name="김 재홍" userId="acc8fecd2f53a516" providerId="LiveId" clId="{16466C9F-9C21-4AC8-8459-BA269519869D}" dt="2022-01-17T06:16:08.077" v="8736"/>
          <ac:grpSpMkLst>
            <pc:docMk/>
            <pc:sldMk cId="1669487648" sldId="289"/>
            <ac:grpSpMk id="22" creationId="{36A0798E-4505-4CA2-B479-379538A76564}"/>
          </ac:grpSpMkLst>
        </pc:grpChg>
        <pc:grpChg chg="del mod">
          <ac:chgData name="김 재홍" userId="acc8fecd2f53a516" providerId="LiveId" clId="{16466C9F-9C21-4AC8-8459-BA269519869D}" dt="2022-01-17T06:16:08.652" v="8738"/>
          <ac:grpSpMkLst>
            <pc:docMk/>
            <pc:sldMk cId="1669487648" sldId="289"/>
            <ac:grpSpMk id="27" creationId="{6FCCC26F-9653-44B8-A7E9-3B857B61F196}"/>
          </ac:grpSpMkLst>
        </pc:grpChg>
        <pc:grpChg chg="del mod">
          <ac:chgData name="김 재홍" userId="acc8fecd2f53a516" providerId="LiveId" clId="{16466C9F-9C21-4AC8-8459-BA269519869D}" dt="2022-01-17T06:16:12.176" v="8746"/>
          <ac:grpSpMkLst>
            <pc:docMk/>
            <pc:sldMk cId="1669487648" sldId="289"/>
            <ac:grpSpMk id="29" creationId="{777D0CD8-3392-4B30-8210-408D2615C838}"/>
          </ac:grpSpMkLst>
        </pc:grpChg>
        <pc:grpChg chg="del mod">
          <ac:chgData name="김 재홍" userId="acc8fecd2f53a516" providerId="LiveId" clId="{16466C9F-9C21-4AC8-8459-BA269519869D}" dt="2022-01-17T06:16:13.135" v="8748"/>
          <ac:grpSpMkLst>
            <pc:docMk/>
            <pc:sldMk cId="1669487648" sldId="289"/>
            <ac:grpSpMk id="37" creationId="{4F7D5360-4DAA-469F-84E9-8ED4551F68CB}"/>
          </ac:grpSpMkLst>
        </pc:grpChg>
        <pc:grpChg chg="mod">
          <ac:chgData name="김 재홍" userId="acc8fecd2f53a516" providerId="LiveId" clId="{16466C9F-9C21-4AC8-8459-BA269519869D}" dt="2022-01-17T06:16:13.135" v="8748"/>
          <ac:grpSpMkLst>
            <pc:docMk/>
            <pc:sldMk cId="1669487648" sldId="289"/>
            <ac:grpSpMk id="39" creationId="{17593C4D-043E-40C9-8D1C-626EF6A678EB}"/>
          </ac:grpSpMkLst>
        </pc:grpChg>
        <pc:picChg chg="add del mod">
          <ac:chgData name="김 재홍" userId="acc8fecd2f53a516" providerId="LiveId" clId="{16466C9F-9C21-4AC8-8459-BA269519869D}" dt="2022-01-17T06:13:11.153" v="8587" actId="21"/>
          <ac:picMkLst>
            <pc:docMk/>
            <pc:sldMk cId="1669487648" sldId="289"/>
            <ac:picMk id="5" creationId="{E5B7DBEE-84D6-4967-A7B5-A63A6DF9D53B}"/>
          </ac:picMkLst>
        </pc:picChg>
        <pc:picChg chg="add del mod">
          <ac:chgData name="김 재홍" userId="acc8fecd2f53a516" providerId="LiveId" clId="{16466C9F-9C21-4AC8-8459-BA269519869D}" dt="2022-01-17T06:13:11.590" v="8588" actId="21"/>
          <ac:picMkLst>
            <pc:docMk/>
            <pc:sldMk cId="1669487648" sldId="289"/>
            <ac:picMk id="8" creationId="{4861F7C4-2DF5-4C44-918F-DAD645214175}"/>
          </ac:picMkLst>
        </pc:picChg>
        <pc:inkChg chg="add mod">
          <ac:chgData name="김 재홍" userId="acc8fecd2f53a516" providerId="LiveId" clId="{16466C9F-9C21-4AC8-8459-BA269519869D}" dt="2022-01-17T06:15:37.286" v="8725"/>
          <ac:inkMkLst>
            <pc:docMk/>
            <pc:sldMk cId="1669487648" sldId="289"/>
            <ac:inkMk id="11" creationId="{C67ECF27-2EFD-4C06-85A5-36FA1F2FAFAC}"/>
          </ac:inkMkLst>
        </pc:inkChg>
        <pc:inkChg chg="add mod">
          <ac:chgData name="김 재홍" userId="acc8fecd2f53a516" providerId="LiveId" clId="{16466C9F-9C21-4AC8-8459-BA269519869D}" dt="2022-01-17T06:15:37.286" v="8725"/>
          <ac:inkMkLst>
            <pc:docMk/>
            <pc:sldMk cId="1669487648" sldId="289"/>
            <ac:inkMk id="12" creationId="{9E3EB236-36BB-474E-BEED-434F08F0DAF3}"/>
          </ac:inkMkLst>
        </pc:inkChg>
        <pc:inkChg chg="add mod">
          <ac:chgData name="김 재홍" userId="acc8fecd2f53a516" providerId="LiveId" clId="{16466C9F-9C21-4AC8-8459-BA269519869D}" dt="2022-01-17T06:15:37.286" v="8725"/>
          <ac:inkMkLst>
            <pc:docMk/>
            <pc:sldMk cId="1669487648" sldId="289"/>
            <ac:inkMk id="13" creationId="{EEFDBC44-52E3-494A-9BF6-61F4F3CD52E8}"/>
          </ac:inkMkLst>
        </pc:inkChg>
        <pc:inkChg chg="add del mod">
          <ac:chgData name="김 재홍" userId="acc8fecd2f53a516" providerId="LiveId" clId="{16466C9F-9C21-4AC8-8459-BA269519869D}" dt="2022-01-17T06:15:37.286" v="8725"/>
          <ac:inkMkLst>
            <pc:docMk/>
            <pc:sldMk cId="1669487648" sldId="289"/>
            <ac:inkMk id="14" creationId="{94FB38E9-C92F-4D44-80B8-6DFBA282FE76}"/>
          </ac:inkMkLst>
        </pc:inkChg>
        <pc:inkChg chg="add del">
          <ac:chgData name="김 재홍" userId="acc8fecd2f53a516" providerId="LiveId" clId="{16466C9F-9C21-4AC8-8459-BA269519869D}" dt="2022-01-17T06:15:36.923" v="8722" actId="9405"/>
          <ac:inkMkLst>
            <pc:docMk/>
            <pc:sldMk cId="1669487648" sldId="289"/>
            <ac:inkMk id="15" creationId="{55352738-2C9D-4A70-8CB6-167DB16A4BCC}"/>
          </ac:inkMkLst>
        </pc:inkChg>
        <pc:inkChg chg="add mod">
          <ac:chgData name="김 재홍" userId="acc8fecd2f53a516" providerId="LiveId" clId="{16466C9F-9C21-4AC8-8459-BA269519869D}" dt="2022-01-17T06:15:40.607" v="8728"/>
          <ac:inkMkLst>
            <pc:docMk/>
            <pc:sldMk cId="1669487648" sldId="289"/>
            <ac:inkMk id="17" creationId="{A7367220-6FA1-4B96-8ECF-1ABC0008815E}"/>
          </ac:inkMkLst>
        </pc:inkChg>
        <pc:inkChg chg="add mod">
          <ac:chgData name="김 재홍" userId="acc8fecd2f53a516" providerId="LiveId" clId="{16466C9F-9C21-4AC8-8459-BA269519869D}" dt="2022-01-17T06:15:40.607" v="8728"/>
          <ac:inkMkLst>
            <pc:docMk/>
            <pc:sldMk cId="1669487648" sldId="289"/>
            <ac:inkMk id="18" creationId="{20B594C2-322A-4D7E-B02C-5952A5563A1C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0" creationId="{5298271B-DF96-4353-80AF-3B8036F4BDBA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1" creationId="{EA40EF9A-C97F-4EB7-A9A1-3136261446A2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3" creationId="{6BC5C6F4-2329-45BE-A11C-FA203E54E9D8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4" creationId="{B3A8512A-223B-438C-AE16-EBFF40B3D54E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5" creationId="{C22D9B83-8D6E-4401-982F-B342B033EA41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6" creationId="{78E3AE4E-327C-4F61-82F9-5DEA47238B73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28" creationId="{91D70684-E403-45CB-B8C7-04F12456A2AD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0" creationId="{486CC115-EDAF-4AB4-A1C3-EFFED8C2BBFA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1" creationId="{2E46FF4B-CACD-4609-B8C7-79A9E998D3C1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2" creationId="{4BEB84DE-0E53-4BD7-9666-DA2CBB4EB057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3" creationId="{C72D4167-824A-425E-9F8F-AFA6F7604C0F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4" creationId="{A3F9A6C8-9C58-4813-995D-4CCABEB4125A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5" creationId="{7234411C-A6E3-4423-9087-6D664EF2E134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6" creationId="{451EEC37-1228-4F30-B97A-84249BD2A202}"/>
          </ac:inkMkLst>
        </pc:inkChg>
        <pc:inkChg chg="add mod">
          <ac:chgData name="김 재홍" userId="acc8fecd2f53a516" providerId="LiveId" clId="{16466C9F-9C21-4AC8-8459-BA269519869D}" dt="2022-01-17T06:16:13.135" v="8748"/>
          <ac:inkMkLst>
            <pc:docMk/>
            <pc:sldMk cId="1669487648" sldId="289"/>
            <ac:inkMk id="38" creationId="{E95B2EF3-A078-42E9-98EF-6A0AB7F7656F}"/>
          </ac:inkMkLst>
        </pc:inkChg>
        <pc:inkChg chg="add">
          <ac:chgData name="김 재홍" userId="acc8fecd2f53a516" providerId="LiveId" clId="{16466C9F-9C21-4AC8-8459-BA269519869D}" dt="2022-01-17T06:19:39.851" v="8749" actId="9405"/>
          <ac:inkMkLst>
            <pc:docMk/>
            <pc:sldMk cId="1669487648" sldId="289"/>
            <ac:inkMk id="40" creationId="{F52F32A6-4671-44DD-AFF6-972AC5E9C78D}"/>
          </ac:inkMkLst>
        </pc:inkChg>
      </pc:sldChg>
      <pc:sldChg chg="addSp delSp modSp new mod">
        <pc:chgData name="김 재홍" userId="acc8fecd2f53a516" providerId="LiveId" clId="{16466C9F-9C21-4AC8-8459-BA269519869D}" dt="2022-01-17T05:59:22.946" v="8586" actId="20577"/>
        <pc:sldMkLst>
          <pc:docMk/>
          <pc:sldMk cId="3473688587" sldId="290"/>
        </pc:sldMkLst>
        <pc:spChg chg="del">
          <ac:chgData name="김 재홍" userId="acc8fecd2f53a516" providerId="LiveId" clId="{16466C9F-9C21-4AC8-8459-BA269519869D}" dt="2022-01-17T05:58:16.102" v="8542" actId="21"/>
          <ac:spMkLst>
            <pc:docMk/>
            <pc:sldMk cId="3473688587" sldId="290"/>
            <ac:spMk id="2" creationId="{51225E41-2466-46DC-BF41-A30C8652EE0C}"/>
          </ac:spMkLst>
        </pc:spChg>
        <pc:spChg chg="add del mod">
          <ac:chgData name="김 재홍" userId="acc8fecd2f53a516" providerId="LiveId" clId="{16466C9F-9C21-4AC8-8459-BA269519869D}" dt="2022-01-17T05:59:22.946" v="8586" actId="20577"/>
          <ac:spMkLst>
            <pc:docMk/>
            <pc:sldMk cId="3473688587" sldId="290"/>
            <ac:spMk id="3" creationId="{222501B8-3C0C-4494-9CF1-11FF9A954F13}"/>
          </ac:spMkLst>
        </pc:spChg>
        <pc:spChg chg="add del mod">
          <ac:chgData name="김 재홍" userId="acc8fecd2f53a516" providerId="LiveId" clId="{16466C9F-9C21-4AC8-8459-BA269519869D}" dt="2022-01-17T05:58:25.602" v="8547"/>
          <ac:spMkLst>
            <pc:docMk/>
            <pc:sldMk cId="3473688587" sldId="290"/>
            <ac:spMk id="4" creationId="{4C626E33-A173-4646-8A45-109AC0B14470}"/>
          </ac:spMkLst>
        </pc:spChg>
        <pc:picChg chg="add del mod ord">
          <ac:chgData name="김 재홍" userId="acc8fecd2f53a516" providerId="LiveId" clId="{16466C9F-9C21-4AC8-8459-BA269519869D}" dt="2022-01-17T05:58:25.392" v="8546" actId="22"/>
          <ac:picMkLst>
            <pc:docMk/>
            <pc:sldMk cId="3473688587" sldId="290"/>
            <ac:picMk id="6" creationId="{10878DA7-DD1B-4BF0-9AC9-A2CEAF83CD8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4:10:3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902 5 24575,'-86'-2'0,"23"0"0,-74 7 0,119-3 0,0 1 0,0 0 0,0 1 0,1 1 0,0 1 0,0 0 0,0 2 0,-26 14 0,22-5 0,1 1 0,1 0 0,1 2 0,0 0 0,-26 40 0,9-10 0,-68 102 0,90-129 0,1 0 0,1 1 0,1 0 0,1 0 0,-6 28 0,-19 65 0,22-84 0,2 0 0,1 1 0,-4 38 0,7 279 0,8-195 0,-1-132 0,1 1 0,1-1 0,1 0 0,1 0 0,8 24 0,49 111 0,-9-29 0,-41-103 0,0 0 0,3-2 0,0 1 0,1-2 0,1 0 0,2-1 0,0-1 0,2 0 0,0-2 0,25 19 0,-31-28 0,2 0 0,-1-1 0,2 0 0,-1-1 0,38 12 0,96 22 0,-114-36-63,-28-6-81,0 1-1,1-1 0,-1 2 0,0-1 1,0 2-1,0-1 0,-1 1 1,14 7-1,-10 0-6681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51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223 1 24575,'-10'-1'0,"-1"1"0,0 1 0,1-1 0,-1 2 0,0 0 0,1 0 0,0 1 0,-1 0 0,1 0 0,0 1 0,1 1 0,-17 9 0,21-11 0,0 0 0,0 1 0,0-1 0,1 1 0,-1 0 0,1 0 0,0 0 0,0 1 0,0 0 0,1 0 0,0 0 0,0 0 0,-3 6 0,3-2 0,0 1 0,1-1 0,0 0 0,1 1 0,0-1 0,1 1 0,0 14 0,1-4 0,7 105 0,-5-110 0,0 0 0,1 0 0,0-1 0,1 1 0,1-1 0,9 17 0,-5-13 0,2 0 0,-1 0 0,2-2 0,0 1 0,1-2 0,30 27 0,-32-33 0,0-1 0,0 0 0,1 0 0,0-1 0,1-1 0,0 0 0,0-1 0,0 0 0,0-2 0,21 4 0,27 3 0,-23-3 0,1-1 0,73 0 0,-108-7 0,0 0 0,0 0 0,0 0 0,0-1 0,0 1 0,0-1 0,-1-1 0,1 1 0,-1 0 0,1-1 0,-1 0 0,0 0 0,0-1 0,0 1 0,-1-1 0,1 1 0,-1-1 0,0 0 0,0-1 0,0 1 0,0 0 0,-1-1 0,0 0 0,0 1 0,0-1 0,0 0 0,1-7 0,2-8 0,-1-1 0,0 0 0,-1 0 0,-2 0 0,0-26 0,-1 14 0,-2 1 0,-7-38 0,6 57 0,0 0 0,-1 1 0,-1-1 0,0 1 0,0 0 0,-1 1 0,-1-1 0,-10-13 0,10 14 0,-1 0 0,0 0 0,-1 1 0,0 0 0,-1 0 0,0 1 0,-1 0 0,0 1 0,0 1 0,0-1 0,-1 2 0,0 0 0,-1 0 0,1 1 0,-1 0 0,0 1 0,-14-2 0,5 3 28,-1 1 0,1 1 0,-25 2 0,27 1-397,0-2 0,1-1-1,-40-6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53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24575,'132'156'0,"-43"-47"0,-5-17 0,129 110 0,-159-144 0,5 3 0,-27-28-1365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54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771 0 24575,'-230'223'0,"96"-98"0,47-31 0,-19 17 0,64-68 0,1 1 0,-44 64 0,52-65 0,21-29-1365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5:3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1186 319 24575,'0'-4'0,"-1"0"0,0 0 0,0 1 0,0-1 0,0 1 0,-1-1 0,1 1 0,-1-1 0,0 1 0,0 0 0,0-1 0,-1 1 0,1 1 0,-1-1 0,1 0 0,-1 0 0,0 1 0,0 0 0,0 0 0,-1-1 0,1 2 0,0-1 0,-1 0 0,1 1 0,-5-2 0,-6-2 0,1 1 0,0 0 0,-1 1 0,0 0 0,-23-1 0,22 2 0,-1 0 0,1-2 0,0 1 0,-21-9 0,25 8 0,0 0 0,0 0 0,0 1 0,0 1 0,0 0 0,-1 1 0,1 0 0,-1 0 0,1 1 0,-14 2 0,-31 8 0,2 3 0,-1 1 0,-55 25 0,86-26 0,2 1 0,-1 1 0,2 1 0,0 1 0,1 0 0,-24 28 0,-37 32 0,58-58 0,-9 7 0,-57 59 0,80-75 0,1 1 0,0 0 0,1 0 0,0 1 0,0 0 0,1 0 0,1 0 0,0 1 0,1-1 0,-4 18 0,-7 65 0,-4 157 0,18-218 0,2 0 0,0 0 0,3-1 0,0 1 0,2-1 0,2 0 0,1 0 0,2-1 0,0-1 0,3 0 0,0 0 0,2-1 0,1-1 0,41 53 0,-27-44 0,2-1 0,2-2 0,0-1 0,3-2 0,0-2 0,2-1 0,1-2 0,2-1 0,0-3 0,59 23 0,-42-27 0,0-2 0,1-3 0,0-3 0,75 4 0,252-13 0,-350-5 0,0-2 0,0-1 0,-1-3 0,0-1 0,-1-1 0,0-2 0,-1-2 0,0-1 0,32-21 0,-51 26 0,0-2 0,-1 1 0,0-2 0,-2 0 0,1-1 0,-2 0 0,0-1 0,-1 0 0,15-28 0,6-21 0,29-81 0,-60 142 0,16-42 0,-3 0 0,-2-2 0,-2 1 0,-2-1 0,-2-1 0,-2 1 0,-3-66 0,-2 86 0,-9-177 0,6 168 0,-2 0 0,-1 0 0,-19-52 0,13 51 0,-1 1 0,-2 1 0,-2 0 0,-1 2 0,-2 0 0,-46-58 0,-60-25 0,93 88 0,-9-9 0,-1 3 0,-63-39 0,89 64 0,-1 0 0,-1 1 0,1 0 0,-2 2 0,1 1 0,-1 0 0,0 2 0,0 0 0,-29-1 0,-301 6 0,138 2 0,199-3 0,-1 0 0,0 1 0,0 1 0,1 0 0,-26 8 0,33-8 0,0 1 0,1 0 0,-1 1 0,1 0 0,0 0 0,0 0 0,0 0 0,1 1 0,-1 0 0,1 0 0,0 1 0,1-1 0,-8 12 0,-57 87-1365,47-77-5461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5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24575,'0'124'0,"-11"645"0,-3-524 0,-52 271 0,-115 273 0,113-521 0,62-245 0,1-6 0,1-1 0,0 1 0,2 0 0,-2 23 0,4-37 0,0 1 0,0-1 0,0 1 0,1-1 0,-1 0 0,1 1 0,0-1 0,0 0 0,0 0 0,0 0 0,1 1 0,-1-1 0,1 0 0,0-1 0,0 1 0,0 0 0,0 0 0,0-1 0,0 0 0,1 1 0,0-1 0,-1 0 0,1 0 0,0 0 0,0 0 0,0-1 0,0 1 0,3 0 0,16 3 0,1-1 0,-1-1 0,1-1 0,0-1 0,-1-1 0,1-1 0,31-5 0,-14 3 0,714-56-1059,1618-119-38,-2227 167 8,-56 3-3857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5:3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24575,'48'80'0,"-30"-52"0,23 48 0,-17-32 0,6 15 0,-28-55 0,-1 0 0,0 0 0,0 1 0,-1-1 0,1 0 0,-1 0 0,0 1 0,0-1 0,-1 0 0,1 1 0,-1-1 0,0 0 0,-2 7 0,-13 23 0,-1 0 0,-1-2 0,-2 0 0,-31 38 0,29-39 0,-165 200 18,106-136-1401,54-62-5443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5:3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0 588 24575,'1'-13'0,"1"1"0,0 0 0,0-1 0,1 1 0,1 0 0,0 1 0,1-1 0,0 1 0,1 0 0,7-12 0,3-1 0,1 0 0,1 0 0,25-23 0,-10 15 0,1 3 0,2 0 0,1 3 0,1 1 0,1 1 0,44-19 0,-31 20 0,1 3 0,0 1 0,1 3 0,84-13 0,-112 24 0,0 2 0,1 1 0,-1 1 0,1 1 0,52 7 0,-68-4 0,1 0 0,-1 0 0,0 1 0,0 0 0,0 1 0,-1 0 0,0 1 0,0 0 0,0 1 0,0 0 0,-1 0 0,-1 1 0,1 0 0,-1 1 0,13 18 0,-3 1 0,-1 0 0,-1 1 0,-2 1 0,-1 1 0,-1-1 0,-2 2 0,-1 0 0,-1 0 0,-2 1 0,2 42 0,-7-65 0,-1 1 0,-1 0 0,0 0 0,-1-1 0,0 1 0,0-1 0,-1 1 0,-1-1 0,1 0 0,-2 0 0,1 0 0,-1-1 0,-9 12 0,5-9 0,-1 0 0,0-1 0,-1-1 0,-1 1 0,1-2 0,-2 0 0,1 0 0,-21 10 0,-7-1 0,0-2 0,-2-1 0,1-2 0,-2-2 0,-67 8 0,72-15 0,-55-1 0,21-2 0,69-1 0,0 0 0,1 0 0,-1 0 0,0 0 0,0 0 0,0 1 0,0 0 0,0 0 0,1-1 0,-1 1 0,0 1 0,0-1 0,1 0 0,-1 1 0,1-1 0,0 1 0,-1 0 0,1 0 0,0 0 0,0 0 0,0 0 0,0 0 0,0 1 0,1-1 0,-1 1 0,1-1 0,0 1 0,-2 2 0,1 6 0,0-1 0,1 0 0,0 1 0,1-1 0,0 1 0,2 16 0,-2-23 0,24 273 0,4 60 0,-20-17 0,-8-309-1365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5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22 24575,'0'-2'0,"-1"1"0,1 0 0,-1 0 0,1 0 0,-1 0 0,0-1 0,0 1 0,1 0 0,-1 0 0,0 0 0,0 0 0,0 1 0,0-1 0,0 0 0,0 0 0,0 0 0,0 1 0,-1-1 0,1 1 0,0-1 0,0 1 0,0-1 0,-1 1 0,1 0 0,0-1 0,-1 1 0,1 0 0,0 0 0,0 0 0,-1 0 0,1 0 0,-2 1 0,0-2 0,1 1 0,-1 0 0,0 0 0,0 1 0,0-1 0,0 0 0,0 1 0,1 0 0,-1 0 0,0 0 0,0 0 0,1 0 0,-1 0 0,-2 3 0,2-1 0,0 1 0,1-1 0,0 1 0,0 0 0,0 0 0,0 0 0,0 0 0,1 0 0,0 0 0,0 1 0,0-1 0,0 0 0,1 1 0,0-1 0,0 0 0,0 1 0,0-1 0,1 1 0,-1-1 0,1 0 0,0 0 0,1 1 0,-1-1 0,4 6 0,-3-4 0,1 0 0,0 0 0,1 0 0,-1-1 0,1 0 0,0 0 0,1 0 0,-1 0 0,1 0 0,0-1 0,0 0 0,0 0 0,1 0 0,-1-1 0,12 6 0,-17-9 0,1 0 0,0 0 0,0 1 0,0-1 0,-1 0 0,1 0 0,0 0 0,0 0 0,0 0 0,0 0 0,0 0 0,-1 0 0,1 0 0,0 0 0,0 0 0,0 0 0,-1-1 0,1 1 0,0 0 0,0-1 0,0 1 0,-1-1 0,1 1 0,0-1 0,-1 1 0,1-1 0,0 1 0,-1-1 0,2-1 0,8-28 0,-9 22 0,0-1 0,-1 1 0,0-1 0,0 0 0,-3-12 0,-6-2-1365,-2 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 24575,'-10'-1'0,"-1"1"0,1 0 0,-1 0 0,0 1 0,1 1 0,0 0 0,-1 0 0,1 1 0,0 0 0,0 1 0,0 0 0,1 1 0,-16 10 0,-17 14 0,2 2 0,1 1 0,2 3 0,-58 67 0,90-95 0,0-1 0,1 1 0,-1 0 0,2 0 0,-1 0 0,1 1 0,0-1 0,0 1 0,1 0 0,0 0 0,1 0 0,-1 0 0,2 0 0,-1 0 0,1 0 0,1 9 0,0-9 0,1 1 0,1-1 0,0 0 0,0 0 0,0 0 0,1 0 0,0 0 0,1-1 0,0 1 0,0-1 0,0-1 0,1 1 0,0-1 0,12 10 0,-7-7 0,1 0 0,0-1 0,0-1 0,1 0 0,0 0 0,0-1 0,1-1 0,-1 0 0,21 3 0,-32-7 0,0-1 0,0 1 0,0-1 0,0 0 0,0 0 0,0 0 0,0 0 0,0 0 0,0 0 0,0 0 0,-1-1 0,1 1 0,0-1 0,0 1 0,0-1 0,0 0 0,-1 0 0,1 0 0,0 0 0,2-2 0,10-10 0,0 0 0,-1-1 0,-1 0 0,0-1 0,-1-1 0,16-29 0,50-115 0,-72 148 0,29-79 0,-32 84 0,-1 0 0,1 0 0,-1 0 0,-1 0 0,1 0 0,-1 0 0,0 0 0,-1 0 0,1 0 0,-5-14 0,5 19-57,-1 0 0,0 1 1,1-1-1,-1 0 0,0 0 0,0 1 0,-1-1 0,1 1 0,0-1 0,0 1 0,-1-1 1,1 1-1,-1 0 0,1-1 0,-1 1 0,0 0 0,1 0 0,-1 0 0,0 1 1,0-1-1,0 0 0,0 1 0,-3-2 0,-18 0-6769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24575,'0'4'0,"0"13"0,0 17 0,0 15 0,0 27 0,0 34 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6T14:10:3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24575,'3'44'0,"1"-1"0,15 66 0,-11-71 0,-1 1 0,-2 0 0,0 56 0,-5-90 0,-1-1 0,1 0 0,-1 0 0,0 0 0,-1 0 0,1 0 0,-1 0 0,1 0 0,-1 0 0,0-1 0,-1 1 0,1-1 0,-1 1 0,1-1 0,-1 0 0,0 0 0,0 0 0,0-1 0,-1 1 0,-4 2 0,-7 5 0,-1-2 0,-1 0 0,-26 9 0,-3 1 0,-25 18-1365,43-22-5461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24575,'10'80'0,"-1"-15"0,-7 42 0,-2-67 0,1-1 0,9 58 0,-9-90 0,2-1 0,-1 0 0,0 1 0,1-1 0,0 0 0,1 0 0,-1-1 0,1 1 0,0-1 0,1 1 0,-1-1 0,1-1 0,0 1 0,0-1 0,1 0 0,-1 0 0,1 0 0,0-1 0,0 1 0,0-2 0,0 1 0,0-1 0,1 0 0,12 3 0,9 1 0,1-2 0,-1-1 0,1-1 0,40-2 0,-54 0 0,0-1 0,-1-1 0,1 0 0,0-1 0,-1 0 0,0-2 0,1 1 0,-2-2 0,1 0 0,-1 0 0,0-1 0,0-1 0,0 0 0,-1-1 0,-1-1 0,0 1 0,0-2 0,-1 1 0,0-2 0,0 1 0,-2-1 0,1-1 0,-2 1 0,0-1 0,0-1 0,-1 1 0,-1-1 0,7-27 0,-3 10 0,-2-1 0,-1-1 0,-1 1 0,-1-60 0,-4 89 0,0 0 0,-1-1 0,1 1 0,-1 0 0,0 0 0,0-1 0,0 1 0,0 0 0,-1 0 0,1 0 0,-1 0 0,0 0 0,0 1 0,0-1 0,0 0 0,0 1 0,-1 0 0,1-1 0,-1 1 0,0 0 0,1 0 0,-1 0 0,0 1 0,0-1 0,-4 0 0,-2-2 0,-2 1 0,1 0 0,0 1 0,0 0 0,-1 1 0,1 0 0,-1 0 0,-14 2 0,-106 15-1365,-28 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24575,'0'4'0,"0"10"0,0 10 0,-5 10 0,-8 11 0,-12 14 0,-9 11 0,-7 0 0,-1 1 0,3-3 0,8-14-8191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24575,'4'0'0,"10"0"0,6 4 0,8 9 0,8 4 0,6 6 0,3 3 0,7 2 0,4 3 0,-5-2 0,-3-3 0,-8-1 0,-12-5-8191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24575,'0'4'0,"0"18"0,0 29 0,-5 32 0,0 26 0,-9 23 0,-5 17 0,-4 10 0,2 5 0,1-13 0,3-19 0,5-28 0,4-28 0,4-22 0,2-21-8191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24575,'4'0'0,"9"0"0,16 0 0,18-4 0,23-2 0,31 1 0,-9 66 0,-24 28 0,-28 2 0,-21-10 0,-18-18 0,-9-21-8191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24575,'4'4'0,"2"6"0,-1 9 0,-1 9 0,-1 13 0,-1 12 0,-1 9 0,0 6 0,-1 0 0,0-8 0,-5-13 0,-1-16-8191</inkml:trace>
  <inkml:trace contextRef="#ctx0" brushRef="#br0" timeOffset="1">1 291 24575,'32'-4'-9830,"20"-6"3277,21-1 11616,7 2-5063,-2 2 2817,-15 2-2505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24575,'0'9'0,"0"10"0,0 15 0,0 18 0,0 12 0,0-1 0,0 2 0,-4-2 0,-2-4 0,1-3 0,1-8 0,-4-11 0,1-8 0,1-5 0,1-3 0,2-4-8191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0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24575,'34'-3'0,"1"-1"0,0-2 0,-1-1 0,41-14 0,16-3 0,-69 19 0,-7 1 0,0 0 0,1 1 0,-1 1 0,25 0 0,-37 2 0,0 0 0,0 0 0,-1 0 0,1 1 0,0-1 0,0 1 0,-1-1 0,1 1 0,0 0 0,-1 0 0,1 1 0,-1-1 0,0 0 0,1 1 0,-1 0 0,0-1 0,0 1 0,0 0 0,0 0 0,0 0 0,0 0 0,0 0 0,-1 1 0,1-1 0,-1 1 0,0-1 0,0 1 0,1-1 0,-2 1 0,1-1 0,1 6 0,2 31 0,-2-1 0,-1 1 0,-2 0 0,-8 50 0,5-46 0,-36 247 124,12-102-1613,21-135-5337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1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24575,'5'0'0,"0"8"0,1 7 0,-2 5 0,-1 24 0,-1 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24575,'1'1'0,"-1"0"0,1 0 0,-1 0 0,1 0 0,-1 0 0,1 0 0,-1-1 0,1 1 0,0 0 0,0 0 0,-1 0 0,1-1 0,0 1 0,0 0 0,0-1 0,0 1 0,0-1 0,0 1 0,0-1 0,0 1 0,0-1 0,0 0 0,0 0 0,0 1 0,0-1 0,0 0 0,1 0 0,38 5 0,-35-5 0,43 1 0,0-2 0,55-9 0,-58 4 0,0 3 0,73 3 0,-115 0 0,0 0 0,-1 0 0,1 0 0,-1 1 0,1-1 0,-1 1 0,1 0 0,-1 0 0,1 0 0,-1 0 0,1 0 0,-1 0 0,0 1 0,0-1 0,0 1 0,0 0 0,0-1 0,0 1 0,0 0 0,0 0 0,-1 0 0,1 0 0,1 4 0,-2-2 0,0 0 0,0 0 0,0 1 0,0-1 0,-1 0 0,1 1 0,-1-1 0,0 1 0,-1-1 0,1 0 0,-1 1 0,-2 6 0,-4 13 0,-1-1 0,-2 0 0,-22 40 0,31-61 0,-55 92 0,-99 126 0,-87 72 0,212-260-1365,11-14-5461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35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24575,'-4'0'0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1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24575,'4'0'0,"2"4"0,7 6 0,7 4 0,7 14 0,3 9 0,1 3 0,8 10 0,5 7 0,-5-8-8191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1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1 508 24575,'8'0'0,"7"0"0,5 4 0,7 6 0,8 0 0,9 4 0,11-2 0,3-2 0,-4-2 0,-6-4 0,-4-2 0,-5-1 0,-1-1 0,-3 0 0,-7-5 0,-9-5 0,-7-5 0,-6-1-8191</inkml:trace>
  <inkml:trace contextRef="#ctx0" brushRef="#br0" timeOffset="1">678 0 24575,'0'4'0,"4"6"0,2 13 0,-1 15 0,-1 18 0,-1 27 0,-1 21 0,-1 18 0,-17 82 0,-6-6 0,1-36-8191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6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24575,'2'4'0,"0"0"0,0 0 0,0 0 0,0 1 0,0-1 0,-1 0 0,0 1 0,0-1 0,0 1 0,-1-1 0,1 6 0,1 8 0,85 931 0,-47-381 0,-35-494 0,-5-50 0,2 1 0,0-1 0,1 0 0,2 0 0,12 40 0,-11-59-1365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6:19:39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34 24575,'-8'-4'0,"-7"-6"0,-5 0 0,1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39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40.6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41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41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48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718 1 24575,'-50'90'0,"-4"-1"0,-74 92 0,61-90 0,-313 425 0,342-456-1365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1:26:50.1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199 27 24575,'-2'4'0,"-1"0"0,1-1 0,0 1 0,-1-1 0,0 0 0,0 0 0,0 0 0,0 0 0,0 0 0,-1-1 0,1 1 0,-1-1 0,-6 3 0,-7 7 0,4-1 0,1 0 0,0 0 0,1 2 0,0-1 0,1 2 0,1-1 0,0 1 0,1 0 0,-9 20 0,12-21 0,1 1 0,1-1 0,0 0 0,0 1 0,1 0 0,1 0 0,1-1 0,0 1 0,0 0 0,1 0 0,5 22 0,0-17 0,1 0 0,0-1 0,1 1 0,1-1 0,1-1 0,0 0 0,2 0 0,0-1 0,0-1 0,2 0 0,-1 0 0,2-2 0,0 0 0,27 18 0,-28-23 0,1 0 0,0-1 0,1-1 0,0-1 0,0 0 0,0-1 0,0-1 0,30 3 0,-2-3 0,90-6 0,-130 3 0,-1-1 0,1 1 0,-1-1 0,1 0 0,-1 0 0,1 0 0,-1 0 0,0 0 0,1-1 0,-1 0 0,0 0 0,0 0 0,0 0 0,0 0 0,-1 0 0,1-1 0,-1 1 0,1-1 0,-1 0 0,0 0 0,0 0 0,0 0 0,0 0 0,-1 0 0,3-6 0,1-6 0,-1-1 0,0 0 0,-2-1 0,2-25 0,-2 25 0,0 0 0,7-29 0,-4 29 0,0-1 0,-1 1 0,-1-1 0,0 0 0,-1 0 0,-2 0 0,1 0 0,-2 0 0,-1 0 0,0 1 0,-7-28 0,6 33 0,-2 0 0,1 0 0,-1 1 0,-1-1 0,0 1 0,-1 1 0,0-1 0,0 1 0,-1 0 0,-1 1 0,0 0 0,0 0 0,0 1 0,-1 0 0,0 1 0,-1 0 0,-15-7 0,2 2-151,0 2-1,-1 0 0,-1 2 0,1 1 1,-1 1-1,-1 1 0,1 1 1,-38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6A27B-8872-415D-B56A-E01784967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62A62-B2DB-46A7-A473-ED3EC93C6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45D50-0BF0-4E5C-89AB-C974174C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8E408-B1CC-4FDC-8DE7-0E7CA9B4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A844E-A877-46FE-B984-31BEE87F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959E-30E4-4295-8C95-BA67169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052B3-A385-4145-93E2-BFF8663C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131AC-8D2C-4A90-94D8-5D9C41A9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29C8D-15F4-414C-BFAC-5D24D572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3E49E-C24A-4565-A2DA-A042AE2B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ED99A9-0636-453E-80EB-9B82CF1E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63834-D076-4A6D-8B9F-29F895ED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7F35F-60E0-4333-9EAD-9D61BC1C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8000B-45E4-4C7A-8002-3EBA8759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11DFA-FB5B-4CEF-8421-59EF34A1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5B2C-AA3E-4B1A-A78D-1273D040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7D1B-F7F6-429B-AE61-9F0E77BA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AD9FA-482D-49C8-B857-1237EAAA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E1B27-30DC-42EA-A0E5-FAD26C6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D4472-4C46-42DD-BF4C-19A4F84F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F373-78CA-4F7C-9237-D152708C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67A40-34EE-4AEC-A97E-AA2D3E50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BC254-1A50-4B10-8D22-7792633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FD634-8D8D-4CB9-8309-D522F832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59533-4F16-4A9C-8582-82685DBD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6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7343-10AE-4D5B-8518-FBA1A7E6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4A9D-42DF-4236-9D72-5C3B4E75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371FE-002D-4507-B3EB-6A10187F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EE139-1DCA-4912-9B2D-0BB81086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778A-419D-4840-B282-317E28B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01F75-BE8C-4C91-959B-CAC5B67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AA60C-43E5-4053-8A94-EF598D5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4F850-8148-4C99-9F55-0C01A56C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28D4E-13A6-42B8-860E-B37F391A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F8A81A-A1B7-4D90-969B-4EF8BEEE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30943-D67A-4463-9388-3E8DDF78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0C505-9CBD-4E9A-9E55-A3914B3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E8BD7-5055-4543-AD4B-75B8F61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6AFD9E-B329-4BA0-909C-B8A78E13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DA3B5-D873-48C6-A832-C7B986E9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8BA79F-F9C4-452E-8B03-C829F0B8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BC1F2-EA34-4B86-98F6-C50DC126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47170-54A0-4244-8365-E3A92522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A682D8-4597-460C-8557-25E19DCB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3C8441-A065-479A-87EC-4299C22C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A621B-1F95-4C7E-BC43-7718EA1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1093-120A-42FF-9D04-F623D4F4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4101E-C891-4CA4-B651-7E4B278B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2515F-F4AE-4677-A0BE-A4EA3B71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C5F9B-7B3B-4835-B652-A747C335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135DB-2644-46D8-B14E-EF8B35C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0001F-CD7D-4C30-A36A-11C3E4D5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C0C6-C906-4D76-82FE-FBF340D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0B525-B263-402F-B353-45A539708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FA752-3EA7-471D-91A1-155182F2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94743-5E16-49BB-9361-3FFE3CC4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05E0-51FB-4AD9-9FB2-31EEDD00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24AD6-8E6D-4E6F-8D66-402AA40A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94C685-02C9-44BD-B843-6B8E0505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E0D1D-2349-4812-B043-337FE76C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34B03-FA79-4088-A5DF-90822EA7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2975-7968-4C0C-AE9C-E98792166CB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11439-E307-45B2-B624-FCCDAEA20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068F7-4F75-4470-95DD-D2146D8A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F1A8-2D5C-4A95-A817-993AB525B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2.xml"/><Relationship Id="rId2" Type="http://schemas.openxmlformats.org/officeDocument/2006/relationships/customXml" Target="../ink/ink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9.xml"/><Relationship Id="rId5" Type="http://schemas.openxmlformats.org/officeDocument/2006/relationships/image" Target="../media/image10.png"/><Relationship Id="rId15" Type="http://schemas.openxmlformats.org/officeDocument/2006/relationships/customXml" Target="../ink/ink11.xml"/><Relationship Id="rId10" Type="http://schemas.openxmlformats.org/officeDocument/2006/relationships/image" Target="../media/image11.png"/><Relationship Id="rId4" Type="http://schemas.openxmlformats.org/officeDocument/2006/relationships/customXml" Target="../ink/ink4.xml"/><Relationship Id="rId9" Type="http://schemas.openxmlformats.org/officeDocument/2006/relationships/customXml" Target="../ink/ink8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7" Type="http://schemas.openxmlformats.org/officeDocument/2006/relationships/image" Target="../media/image26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8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41.png"/><Relationship Id="rId40" Type="http://schemas.openxmlformats.org/officeDocument/2006/relationships/customXml" Target="../ink/ink32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14.xml"/><Relationship Id="rId9" Type="http://schemas.openxmlformats.org/officeDocument/2006/relationships/image" Target="../media/image27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6.png"/><Relationship Id="rId30" Type="http://schemas.openxmlformats.org/officeDocument/2006/relationships/customXml" Target="../ink/ink27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16.xml"/><Relationship Id="rId3" Type="http://schemas.openxmlformats.org/officeDocument/2006/relationships/image" Target="../media/image24.png"/><Relationship Id="rId12" Type="http://schemas.openxmlformats.org/officeDocument/2006/relationships/customXml" Target="../ink/ink18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8285-982C-4600-953C-FF1DDB07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217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item 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46D9-9688-479F-8B84-0BEF5FF1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487" y="2711155"/>
            <a:ext cx="10515600" cy="14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/>
              <a:t>자원 관리 클래스에서 관리되는 자원은</a:t>
            </a:r>
            <a:endParaRPr lang="en-US" altLang="ko-KR" sz="4400" dirty="0"/>
          </a:p>
          <a:p>
            <a:pPr marL="0" indent="0">
              <a:buNone/>
            </a:pPr>
            <a:r>
              <a:rPr lang="ko-KR" altLang="en-US" sz="4400" dirty="0"/>
              <a:t>외부에서 접근할 수 있도록 하자</a:t>
            </a:r>
          </a:p>
        </p:txBody>
      </p:sp>
    </p:spTree>
    <p:extLst>
      <p:ext uri="{BB962C8B-B14F-4D97-AF65-F5344CB8AC3E}">
        <p14:creationId xmlns:p14="http://schemas.microsoft.com/office/powerpoint/2010/main" val="313365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274B-59C7-48D2-8EC2-CBF89D28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이것만은 잊지 말자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FCFD8-2E3E-45CA-A365-50CB39A4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실제 자원을 직접 접근해야 하는 기존 </a:t>
            </a:r>
            <a:r>
              <a:rPr lang="en-US" altLang="ko-KR" dirty="0"/>
              <a:t>API</a:t>
            </a:r>
            <a:r>
              <a:rPr lang="ko-KR" altLang="en-US" dirty="0"/>
              <a:t>들도 많기 때문에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RAII </a:t>
            </a:r>
            <a:r>
              <a:rPr lang="ko-KR" altLang="en-US" dirty="0"/>
              <a:t>클래스를 만들 </a:t>
            </a:r>
            <a:r>
              <a:rPr lang="ko-KR" altLang="en-US" dirty="0" err="1"/>
              <a:t>떄는</a:t>
            </a:r>
            <a:r>
              <a:rPr lang="ko-KR" altLang="en-US" dirty="0"/>
              <a:t> 그 클래스가 관리하는 자원을 얻을 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있는 방법을 열어 주어야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자원 접근은 명시적 변환 혹은 암시적 변환을 통해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안정성만 따지면 명시적 변환이 대체적으로 더 낫지만</a:t>
            </a:r>
            <a:r>
              <a:rPr lang="en-US" altLang="ko-KR" dirty="0"/>
              <a:t>, </a:t>
            </a:r>
            <a:r>
              <a:rPr lang="ko-KR" altLang="en-US" dirty="0"/>
              <a:t>고객 편의성을 놓고 보면 암시적 변환이 괜찮음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38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8285-982C-4600-953C-FF1DDB07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217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item 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46D9-9688-479F-8B84-0BEF5FF1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058" y="2711155"/>
            <a:ext cx="7576457" cy="143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new</a:t>
            </a:r>
            <a:r>
              <a:rPr lang="ko-KR" altLang="en-US" sz="4400" dirty="0"/>
              <a:t> 및 </a:t>
            </a:r>
            <a:r>
              <a:rPr lang="en-US" altLang="ko-KR" sz="4400" dirty="0"/>
              <a:t>delete</a:t>
            </a:r>
            <a:r>
              <a:rPr lang="ko-KR" altLang="en-US" sz="4400" dirty="0"/>
              <a:t>를 사용할 때는 </a:t>
            </a:r>
            <a:endParaRPr lang="en-US" altLang="ko-KR" sz="4400" dirty="0"/>
          </a:p>
          <a:p>
            <a:pPr marL="0" indent="0">
              <a:buNone/>
            </a:pPr>
            <a:r>
              <a:rPr lang="ko-KR" altLang="en-US" sz="4400" dirty="0"/>
              <a:t>형태를 반드시 맞추자</a:t>
            </a:r>
          </a:p>
        </p:txBody>
      </p:sp>
    </p:spTree>
    <p:extLst>
      <p:ext uri="{BB962C8B-B14F-4D97-AF65-F5344CB8AC3E}">
        <p14:creationId xmlns:p14="http://schemas.microsoft.com/office/powerpoint/2010/main" val="44805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E8C01-DA3C-4BB9-9FB7-FB57B0F6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52DB-0D88-4EC4-BAED-5B928AD9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std::string *</a:t>
            </a:r>
            <a:r>
              <a:rPr lang="en-US" altLang="ko-KR" dirty="0" err="1"/>
              <a:t>stringArray</a:t>
            </a:r>
            <a:r>
              <a:rPr lang="en-US" altLang="ko-KR" dirty="0"/>
              <a:t> = new std::string[100];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stringArray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그냥 </a:t>
            </a:r>
            <a:r>
              <a:rPr lang="en-US" altLang="ko-KR" dirty="0" err="1"/>
              <a:t>stringArray</a:t>
            </a:r>
            <a:r>
              <a:rPr lang="ko-KR" altLang="en-US" dirty="0"/>
              <a:t>의 주소를 찍으면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 </a:t>
            </a:r>
            <a:r>
              <a:rPr lang="en-US" altLang="ko-KR" dirty="0" err="1"/>
              <a:t>stringArray</a:t>
            </a:r>
            <a:r>
              <a:rPr lang="en-US" altLang="ko-KR" dirty="0"/>
              <a:t>[0]</a:t>
            </a:r>
            <a:r>
              <a:rPr lang="ko-KR" altLang="en-US" dirty="0"/>
              <a:t>의 주소가 찍힘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4388AF-3DD8-4BB1-97C7-3AB728B6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00810"/>
              </p:ext>
            </p:extLst>
          </p:nvPr>
        </p:nvGraphicFramePr>
        <p:xfrm>
          <a:off x="838200" y="3924837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01380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22036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2718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418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1303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304787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8676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0193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174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3760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593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0102303-E989-4D12-81AD-323ECCEC799C}"/>
                  </a:ext>
                </a:extLst>
              </p14:cNvPr>
              <p14:cNvContentPartPr/>
              <p14:nvPr/>
            </p14:nvContentPartPr>
            <p14:xfrm>
              <a:off x="9238183" y="4110257"/>
              <a:ext cx="18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0102303-E989-4D12-81AD-323ECCEC7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2183" y="4074617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DEF9F73-3862-44BF-92F0-73B95B196249}"/>
                  </a:ext>
                </a:extLst>
              </p14:cNvPr>
              <p14:cNvContentPartPr/>
              <p14:nvPr/>
            </p14:nvContentPartPr>
            <p14:xfrm>
              <a:off x="9631663" y="4110257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DEF9F73-3862-44BF-92F0-73B95B1962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663" y="40746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05E3E65-7A8D-4B07-AB48-AD2E1A4E222C}"/>
                  </a:ext>
                </a:extLst>
              </p14:cNvPr>
              <p14:cNvContentPartPr/>
              <p14:nvPr/>
            </p14:nvContentPartPr>
            <p14:xfrm>
              <a:off x="10023703" y="4109717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05E3E65-7A8D-4B07-AB48-AD2E1A4E22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7703" y="40740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D38741E-2A3A-45BB-B215-9FB05558F0AC}"/>
                  </a:ext>
                </a:extLst>
              </p14:cNvPr>
              <p14:cNvContentPartPr/>
              <p14:nvPr/>
            </p14:nvContentPartPr>
            <p14:xfrm>
              <a:off x="10380052" y="4110077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D38741E-2A3A-45BB-B215-9FB05558F0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4052" y="40744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05327B4-331C-4573-BF6B-863D99356C96}"/>
                  </a:ext>
                </a:extLst>
              </p14:cNvPr>
              <p14:cNvContentPartPr/>
              <p14:nvPr/>
            </p14:nvContentPartPr>
            <p14:xfrm>
              <a:off x="10772434" y="4109717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05327B4-331C-4573-BF6B-863D99356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6434" y="407407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6046BC-8C7E-4E90-8C16-2381DCA27638}"/>
              </a:ext>
            </a:extLst>
          </p:cNvPr>
          <p:cNvGrpSpPr/>
          <p:nvPr/>
        </p:nvGrpSpPr>
        <p:grpSpPr>
          <a:xfrm>
            <a:off x="6760303" y="3169577"/>
            <a:ext cx="622800" cy="420120"/>
            <a:chOff x="6760303" y="3169577"/>
            <a:chExt cx="62280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998B033-86DD-48A1-9C57-714A3772903E}"/>
                    </a:ext>
                  </a:extLst>
                </p14:cNvPr>
                <p14:cNvContentPartPr/>
                <p14:nvPr/>
              </p14:nvContentPartPr>
              <p14:xfrm>
                <a:off x="6760303" y="3169577"/>
                <a:ext cx="258840" cy="370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998B033-86DD-48A1-9C57-714A377290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24663" y="3133937"/>
                  <a:ext cx="3304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2BA0D89-5494-43DD-AAB7-F21751E20DE9}"/>
                    </a:ext>
                  </a:extLst>
                </p14:cNvPr>
                <p14:cNvContentPartPr/>
                <p14:nvPr/>
              </p14:nvContentPartPr>
              <p14:xfrm>
                <a:off x="7139023" y="3325457"/>
                <a:ext cx="244080" cy="2642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2BA0D89-5494-43DD-AAB7-F21751E20D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03383" y="3289817"/>
                  <a:ext cx="31572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C779BF3-C7F4-44BF-8D58-B03D4CEB5C27}"/>
                  </a:ext>
                </a:extLst>
              </p14:cNvPr>
              <p14:cNvContentPartPr/>
              <p14:nvPr/>
            </p14:nvContentPartPr>
            <p14:xfrm>
              <a:off x="7626823" y="3326177"/>
              <a:ext cx="255600" cy="2534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C779BF3-C7F4-44BF-8D58-B03D4CEB5C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91183" y="3290177"/>
                <a:ext cx="32724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860692-8484-4D8F-8008-E05D22DBF995}"/>
              </a:ext>
            </a:extLst>
          </p:cNvPr>
          <p:cNvGrpSpPr/>
          <p:nvPr/>
        </p:nvGrpSpPr>
        <p:grpSpPr>
          <a:xfrm>
            <a:off x="6279703" y="3239417"/>
            <a:ext cx="277560" cy="308520"/>
            <a:chOff x="6279703" y="3239417"/>
            <a:chExt cx="2775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5758144-F0D9-4146-A7C3-6732F0F64B4F}"/>
                    </a:ext>
                  </a:extLst>
                </p14:cNvPr>
                <p14:cNvContentPartPr/>
                <p14:nvPr/>
              </p14:nvContentPartPr>
              <p14:xfrm>
                <a:off x="6287623" y="3291617"/>
                <a:ext cx="238680" cy="256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5758144-F0D9-4146-A7C3-6732F0F64B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51623" y="3255977"/>
                  <a:ext cx="310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8CB23A0-A8EC-413C-8D65-3D86538B23EC}"/>
                    </a:ext>
                  </a:extLst>
                </p14:cNvPr>
                <p14:cNvContentPartPr/>
                <p14:nvPr/>
              </p14:nvContentPartPr>
              <p14:xfrm>
                <a:off x="6279703" y="3239417"/>
                <a:ext cx="277560" cy="290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8CB23A0-A8EC-413C-8D65-3D86538B23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44063" y="3203417"/>
                  <a:ext cx="349200" cy="36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27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9F82DF-93AF-44DF-8D04-39E31CD5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58762"/>
            <a:ext cx="10515600" cy="634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[100];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100;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39F67-F3F0-4AD6-8A1F-A94E6C12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258762"/>
            <a:ext cx="2705100" cy="63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498E4-233E-49C1-BBF6-BFEF7BB6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4D0A1-E3C5-447B-94A7-FCF25AC9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ko-KR" altLang="en-US" dirty="0"/>
              <a:t>연산자가 적용되는 객체는 몇개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-&gt; ‘</a:t>
            </a:r>
            <a:r>
              <a:rPr lang="ko-KR" altLang="en-US" dirty="0"/>
              <a:t>소멸자가 호출되는 횟수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소멸자가 몇개가 호출되어야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1AF44-E174-4EE3-B06C-F1768CE6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2023"/>
            <a:ext cx="5537485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E30A6-2EBB-48D2-850E-A06AA6FD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1530531"/>
            <a:ext cx="12024360" cy="3796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우리는 단 한번도 배열을 </a:t>
            </a:r>
            <a:r>
              <a:rPr lang="en-US" altLang="ko-KR" sz="3200" dirty="0"/>
              <a:t>delete </a:t>
            </a:r>
            <a:r>
              <a:rPr lang="ko-KR" altLang="en-US" sz="3200" dirty="0"/>
              <a:t>할 때 개수에 맞춰서 해준 적이</a:t>
            </a:r>
            <a:r>
              <a:rPr lang="en-US" altLang="ko-KR" sz="3200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대괄호 쌍</a:t>
            </a:r>
            <a:r>
              <a:rPr lang="en-US" altLang="ko-KR" b="1" dirty="0"/>
              <a:t>([ ])</a:t>
            </a:r>
            <a:r>
              <a:rPr lang="ko-KR" altLang="en-US" b="1" dirty="0"/>
              <a:t>을 </a:t>
            </a:r>
            <a:r>
              <a:rPr lang="en-US" altLang="ko-KR" b="1" dirty="0"/>
              <a:t>delete </a:t>
            </a:r>
            <a:r>
              <a:rPr lang="ko-KR" altLang="en-US" b="1" dirty="0"/>
              <a:t>뒤에 붙임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delete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/>
              <a:t>포인터가 배열을 가리키고 있구나</a:t>
            </a:r>
            <a:r>
              <a:rPr lang="en-US" altLang="ko-KR" dirty="0"/>
              <a:t>’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그렇지 않으면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단일 객체라고 간주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E0CF6-3E84-4644-927E-FA01612F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18" y="4244737"/>
            <a:ext cx="7829952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42C3-2141-457D-88E4-483B165B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5D8AA-213F-4B6A-B413-F2F378FA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std::string *stringPtr1 = new std::string;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std::string *stringPtr2 = new std::string[100];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stringPtr1;</a:t>
            </a:r>
          </a:p>
          <a:p>
            <a:pPr marL="0" indent="0">
              <a:buNone/>
            </a:pPr>
            <a:r>
              <a:rPr lang="en-US" altLang="ko-KR" dirty="0"/>
              <a:t>delete[ ] stringPtr2;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88E72-71E0-4210-AEE5-52A9D0C71D30}"/>
              </a:ext>
            </a:extLst>
          </p:cNvPr>
          <p:cNvSpPr txBox="1"/>
          <p:nvPr/>
        </p:nvSpPr>
        <p:spPr>
          <a:xfrm>
            <a:off x="4963886" y="4737462"/>
            <a:ext cx="67143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ko-KR" altLang="en-US" dirty="0"/>
              <a:t>표현식에 </a:t>
            </a:r>
            <a:r>
              <a:rPr lang="en-US" altLang="ko-KR" dirty="0"/>
              <a:t>[ ]</a:t>
            </a:r>
            <a:r>
              <a:rPr lang="ko-KR" altLang="en-US" dirty="0"/>
              <a:t>를 </a:t>
            </a:r>
            <a:r>
              <a:rPr lang="ko-KR" altLang="en-US" dirty="0" err="1"/>
              <a:t>썼으면</a:t>
            </a:r>
            <a:r>
              <a:rPr lang="en-US" altLang="ko-KR" dirty="0"/>
              <a:t>, </a:t>
            </a:r>
            <a:r>
              <a:rPr lang="ko-KR" altLang="en-US" dirty="0"/>
              <a:t>여기에 대응되는 </a:t>
            </a:r>
            <a:r>
              <a:rPr lang="en-US" altLang="ko-KR" dirty="0"/>
              <a:t>delete </a:t>
            </a:r>
            <a:r>
              <a:rPr lang="ko-KR" altLang="en-US" dirty="0"/>
              <a:t>표현식에도 </a:t>
            </a:r>
            <a:r>
              <a:rPr lang="en-US" altLang="ko-KR" dirty="0"/>
              <a:t>[ ]</a:t>
            </a:r>
            <a:r>
              <a:rPr lang="ko-KR" altLang="en-US" dirty="0"/>
              <a:t>를 써야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new </a:t>
            </a:r>
            <a:r>
              <a:rPr lang="ko-KR" altLang="en-US" dirty="0"/>
              <a:t>표현식에 </a:t>
            </a:r>
            <a:r>
              <a:rPr lang="en-US" altLang="ko-KR" dirty="0"/>
              <a:t>[ ]</a:t>
            </a:r>
            <a:r>
              <a:rPr lang="ko-KR" altLang="en-US" dirty="0"/>
              <a:t>를 </a:t>
            </a:r>
            <a:r>
              <a:rPr lang="ko-KR" altLang="en-US" dirty="0" err="1"/>
              <a:t>안썼으면</a:t>
            </a:r>
            <a:r>
              <a:rPr lang="en-US" altLang="ko-KR" dirty="0"/>
              <a:t>, </a:t>
            </a:r>
            <a:r>
              <a:rPr lang="ko-KR" altLang="en-US" dirty="0"/>
              <a:t>대응되는 </a:t>
            </a:r>
            <a:r>
              <a:rPr lang="en-US" altLang="ko-KR" dirty="0"/>
              <a:t>delete </a:t>
            </a:r>
            <a:r>
              <a:rPr lang="ko-KR" altLang="en-US" dirty="0"/>
              <a:t>표현식에도 </a:t>
            </a:r>
            <a:r>
              <a:rPr lang="en-US" altLang="ko-KR" dirty="0"/>
              <a:t>[ ]</a:t>
            </a:r>
            <a:r>
              <a:rPr lang="ko-KR" altLang="en-US" dirty="0"/>
              <a:t>를 </a:t>
            </a:r>
            <a:r>
              <a:rPr lang="ko-KR" altLang="en-US" dirty="0" err="1"/>
              <a:t>안쓰면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47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DA875-2F53-4D10-9C44-10C5EF9C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177"/>
            <a:ext cx="10515600" cy="57937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typedef std::string </a:t>
            </a:r>
            <a:r>
              <a:rPr lang="en-US" altLang="ko-KR" dirty="0" err="1"/>
              <a:t>AddressLines</a:t>
            </a:r>
            <a:r>
              <a:rPr lang="en-US" altLang="ko-KR" dirty="0"/>
              <a:t>[4];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std::string *pal = new </a:t>
            </a:r>
            <a:r>
              <a:rPr lang="en-US" altLang="ko-KR" dirty="0" err="1"/>
              <a:t>AddressLines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// “new </a:t>
            </a:r>
            <a:r>
              <a:rPr lang="en-US" altLang="ko-KR" dirty="0" err="1"/>
              <a:t>AddressLines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string*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pal; (X)</a:t>
            </a:r>
          </a:p>
          <a:p>
            <a:pPr marL="0" indent="0">
              <a:buNone/>
            </a:pPr>
            <a:r>
              <a:rPr lang="en-US" altLang="ko-KR" dirty="0"/>
              <a:t>delete[] pal; (O)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굳이</a:t>
            </a:r>
            <a:r>
              <a:rPr lang="en-US" altLang="ko-KR" dirty="0"/>
              <a:t>... typedef</a:t>
            </a:r>
            <a:r>
              <a:rPr lang="ko-KR" altLang="en-US" dirty="0"/>
              <a:t>를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vector, string, vector&lt;string&gt;...</a:t>
            </a:r>
            <a:r>
              <a:rPr lang="ko-KR" altLang="en-US" dirty="0"/>
              <a:t> 을 잘 이용하면 동적할당 배열이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필요해질 경우가 거의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9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2F0DD-1181-4F0F-BECC-E66819BA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이것만은 잊지 말자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7514C-4A1A-4BC3-BC83-1D86126F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new </a:t>
            </a:r>
            <a:r>
              <a:rPr lang="ko-KR" altLang="en-US" dirty="0"/>
              <a:t>표현식에 </a:t>
            </a:r>
            <a:r>
              <a:rPr lang="en-US" altLang="ko-KR" dirty="0"/>
              <a:t>[ ]</a:t>
            </a:r>
            <a:r>
              <a:rPr lang="ko-KR" altLang="en-US" dirty="0"/>
              <a:t>를 </a:t>
            </a:r>
            <a:r>
              <a:rPr lang="ko-KR" altLang="en-US" dirty="0" err="1"/>
              <a:t>썼으면</a:t>
            </a:r>
            <a:r>
              <a:rPr lang="ko-KR" altLang="en-US" dirty="0"/>
              <a:t> 대응되는 </a:t>
            </a:r>
            <a:r>
              <a:rPr lang="en-US" altLang="ko-KR" dirty="0"/>
              <a:t>delete </a:t>
            </a:r>
            <a:r>
              <a:rPr lang="ko-KR" altLang="en-US" dirty="0"/>
              <a:t>표현식에도 </a:t>
            </a:r>
            <a:r>
              <a:rPr lang="en-US" altLang="ko-KR" dirty="0"/>
              <a:t>[ ]</a:t>
            </a:r>
            <a:r>
              <a:rPr lang="ko-KR" altLang="en-US" dirty="0"/>
              <a:t>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써야한다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new </a:t>
            </a:r>
            <a:r>
              <a:rPr lang="ko-KR" altLang="en-US" dirty="0"/>
              <a:t>표현식에 </a:t>
            </a:r>
            <a:r>
              <a:rPr lang="en-US" altLang="ko-KR" dirty="0"/>
              <a:t>[ ]</a:t>
            </a:r>
            <a:r>
              <a:rPr lang="ko-KR" altLang="en-US" dirty="0"/>
              <a:t>를 안 </a:t>
            </a:r>
            <a:r>
              <a:rPr lang="ko-KR" altLang="en-US" dirty="0" err="1"/>
              <a:t>썼으면</a:t>
            </a:r>
            <a:r>
              <a:rPr lang="en-US" altLang="ko-KR" dirty="0"/>
              <a:t>, </a:t>
            </a:r>
            <a:r>
              <a:rPr lang="ko-KR" altLang="en-US" dirty="0"/>
              <a:t>대응되는 </a:t>
            </a:r>
            <a:r>
              <a:rPr lang="en-US" altLang="ko-KR" dirty="0"/>
              <a:t>delete </a:t>
            </a:r>
            <a:r>
              <a:rPr lang="ko-KR" altLang="en-US" dirty="0"/>
              <a:t>표현식에도 </a:t>
            </a:r>
            <a:r>
              <a:rPr lang="en-US" altLang="ko-KR" dirty="0"/>
              <a:t>[ ]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쓰지 말아야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1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8285-982C-4600-953C-FF1DDB07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217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item 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46D9-9688-479F-8B84-0BEF5FF1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7" y="2733709"/>
            <a:ext cx="11359245" cy="139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new</a:t>
            </a:r>
            <a:r>
              <a:rPr lang="ko-KR" altLang="en-US" sz="4400" dirty="0"/>
              <a:t>로 생성한 객체를 스마트 포인터에 저장하는 코드는 별도의 한 문장으로 만들자</a:t>
            </a:r>
          </a:p>
        </p:txBody>
      </p:sp>
    </p:spTree>
    <p:extLst>
      <p:ext uri="{BB962C8B-B14F-4D97-AF65-F5344CB8AC3E}">
        <p14:creationId xmlns:p14="http://schemas.microsoft.com/office/powerpoint/2010/main" val="4663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9474-8EEF-4E95-8FDA-59F1E314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D6B67-0B64-4B86-8664-76F1A9BB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자원 관리 클래스를 이용하면 실수로 터질 수 있는 자원 누출을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막을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자원을 조작 해야 할 때 이런 클래스들을 이용하면 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수많은 </a:t>
            </a:r>
            <a:r>
              <a:rPr lang="en-US" altLang="ko-KR" dirty="0"/>
              <a:t>API</a:t>
            </a:r>
            <a:r>
              <a:rPr lang="ko-KR" altLang="en-US" dirty="0"/>
              <a:t>들이 자원을 직접 참조하도록 만들어져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35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2118-0FBA-4584-B6D1-72B3CCD7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" y="435429"/>
            <a:ext cx="12192000" cy="586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priority( );</a:t>
            </a:r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processWidget</a:t>
            </a:r>
            <a:r>
              <a:rPr lang="en-US" altLang="ko-KR" dirty="0"/>
              <a:t>(std::tr1::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 pw, int priority);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processWidget</a:t>
            </a:r>
            <a:r>
              <a:rPr lang="en-US" altLang="ko-KR" dirty="0"/>
              <a:t>(new Widget, priority());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processWidget</a:t>
            </a:r>
            <a:r>
              <a:rPr lang="en-US" altLang="ko-KR" dirty="0"/>
              <a:t>(std::tr1::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&lt;Widget&gt;(new Widget), priority())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17331-1F24-4B7C-ACF3-DCFF73A6E546}"/>
              </a:ext>
            </a:extLst>
          </p:cNvPr>
          <p:cNvSpPr txBox="1"/>
          <p:nvPr/>
        </p:nvSpPr>
        <p:spPr>
          <a:xfrm>
            <a:off x="5354681" y="3714206"/>
            <a:ext cx="61438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shared_ptr</a:t>
            </a:r>
            <a:r>
              <a:rPr lang="ko-KR" altLang="en-US" dirty="0"/>
              <a:t>의 생성자는 </a:t>
            </a:r>
            <a:r>
              <a:rPr lang="en-US" altLang="ko-KR" dirty="0"/>
              <a:t>explicit</a:t>
            </a:r>
            <a:r>
              <a:rPr lang="ko-KR" altLang="en-US" dirty="0"/>
              <a:t>로 선언되어 있기 때문에</a:t>
            </a:r>
            <a:endParaRPr lang="en-US" altLang="ko-KR" dirty="0"/>
          </a:p>
          <a:p>
            <a:r>
              <a:rPr lang="en-US" altLang="ko-KR" dirty="0"/>
              <a:t>‘new Widget’ </a:t>
            </a:r>
            <a:r>
              <a:rPr lang="ko-KR" altLang="en-US" dirty="0"/>
              <a:t>으로 만들어진 포인터가 </a:t>
            </a:r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타입의 객체로 암시적인 변환이 일어나지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27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A498-26A1-48FA-B37A-DDCA5C75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A4B51-9144-4E8F-A364-38CDFC34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자원 관리 객체를 쓰고 있는데도</a:t>
            </a:r>
            <a:r>
              <a:rPr lang="en-US" altLang="ko-KR" dirty="0"/>
              <a:t>, </a:t>
            </a:r>
            <a:r>
              <a:rPr lang="ko-KR" altLang="en-US" dirty="0"/>
              <a:t>이전의 문장은 자원을 흘릴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가능성이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컴파일러는 함수의 호출 코드를 만들기 전에 </a:t>
            </a:r>
            <a:r>
              <a:rPr lang="en-US" altLang="ko-KR" dirty="0" err="1"/>
              <a:t>paramete</a:t>
            </a:r>
            <a:r>
              <a:rPr lang="ko-KR" altLang="en-US" dirty="0"/>
              <a:t>값으로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들어가는 </a:t>
            </a:r>
            <a:r>
              <a:rPr lang="en-US" altLang="ko-KR" dirty="0"/>
              <a:t>argument </a:t>
            </a:r>
            <a:r>
              <a:rPr lang="ko-KR" altLang="en-US" dirty="0"/>
              <a:t>값들을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EAB2D-4C84-4644-8EE8-3DACC32A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457" y="4792699"/>
            <a:ext cx="1060505" cy="285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4A555-0C73-4A8A-AD84-FE94115F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8" y="4805400"/>
            <a:ext cx="4921503" cy="273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7D7786-AC26-46B7-BACA-AA3EDFC51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72" y="5650132"/>
            <a:ext cx="2476627" cy="260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00DD0-1EFD-466F-B8C8-B5F5D61B8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607" y="5672357"/>
            <a:ext cx="1143059" cy="2159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5E2A76-863C-4455-B55E-740B4769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113" y="5650132"/>
            <a:ext cx="819192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7189FB-9BA8-4AB9-BA40-9ACF3ACBD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18" y="1258996"/>
            <a:ext cx="5144434" cy="540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CB177A-A50F-4F9A-93B6-E3A851FB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59" y="693618"/>
            <a:ext cx="2374352" cy="448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275744-A67A-4BF2-84AC-B3A0403CC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166" y="1934236"/>
            <a:ext cx="1701616" cy="4748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3BF2D6-EED4-454F-BF98-0D24D16B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692" y="1334671"/>
            <a:ext cx="2374352" cy="448486"/>
          </a:xfrm>
          <a:prstGeom prst="rect">
            <a:avLst/>
          </a:prstGeom>
        </p:spPr>
      </p:pic>
      <p:pic>
        <p:nvPicPr>
          <p:cNvPr id="18" name="내용 개체 틀 3">
            <a:extLst>
              <a:ext uri="{FF2B5EF4-FFF2-40B4-BE49-F238E27FC236}">
                <a16:creationId xmlns:a16="http://schemas.microsoft.com/office/drawing/2014/main" id="{8081B8DE-41D9-4CDF-A360-56E4858D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1" y="1870091"/>
            <a:ext cx="5144434" cy="5408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B27503-6B59-4AB7-8B14-E35186FC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060" y="746577"/>
            <a:ext cx="1701616" cy="474870"/>
          </a:xfrm>
          <a:prstGeom prst="rect">
            <a:avLst/>
          </a:prstGeom>
        </p:spPr>
      </p:pic>
      <p:pic>
        <p:nvPicPr>
          <p:cNvPr id="20" name="내용 개체 틀 3">
            <a:extLst>
              <a:ext uri="{FF2B5EF4-FFF2-40B4-BE49-F238E27FC236}">
                <a16:creationId xmlns:a16="http://schemas.microsoft.com/office/drawing/2014/main" id="{1C325F96-C1AA-4DD5-B91D-A26AE5D7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7" y="5510897"/>
            <a:ext cx="5144434" cy="5408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7B26C5-F721-441D-96A4-BF1BAAAA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98" y="4957951"/>
            <a:ext cx="2374352" cy="4484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D37A20D-0A41-4077-8D1C-5CD4C85F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27" y="4348663"/>
            <a:ext cx="1701616" cy="4748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97DFB37-004E-4EA0-B4BB-6AB1BD67C7CD}"/>
              </a:ext>
            </a:extLst>
          </p:cNvPr>
          <p:cNvSpPr txBox="1"/>
          <p:nvPr/>
        </p:nvSpPr>
        <p:spPr>
          <a:xfrm>
            <a:off x="2356527" y="2846962"/>
            <a:ext cx="63926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연산이 실행되는 순서는 컴파일러 제작사마다 다름</a:t>
            </a:r>
            <a:endParaRPr lang="en-US" altLang="ko-KR" dirty="0"/>
          </a:p>
          <a:p>
            <a:r>
              <a:rPr lang="ko-KR" altLang="en-US" dirty="0"/>
              <a:t>그렇기 때문에 만일 </a:t>
            </a:r>
            <a:r>
              <a:rPr lang="en-US" altLang="ko-KR" dirty="0"/>
              <a:t>priority </a:t>
            </a:r>
            <a:r>
              <a:rPr lang="ko-KR" altLang="en-US" dirty="0"/>
              <a:t>호출 부분에서 예외가 발생하면</a:t>
            </a:r>
            <a:endParaRPr lang="en-US" altLang="ko-KR" dirty="0"/>
          </a:p>
          <a:p>
            <a:r>
              <a:rPr lang="en-US" altLang="ko-KR" dirty="0"/>
              <a:t>“new Widget”</a:t>
            </a:r>
            <a:r>
              <a:rPr lang="ko-KR" altLang="en-US" dirty="0"/>
              <a:t>으로 만들어졌던 포인터가 유실될 수 있음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1EB8F1-43C7-4BDC-9C3A-36E09EC53B48}"/>
              </a:ext>
            </a:extLst>
          </p:cNvPr>
          <p:cNvSpPr txBox="1"/>
          <p:nvPr/>
        </p:nvSpPr>
        <p:spPr>
          <a:xfrm>
            <a:off x="6924800" y="4443530"/>
            <a:ext cx="4918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std::tr1::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&lt;Widget&gt;pw(new Widget);</a:t>
            </a:r>
          </a:p>
          <a:p>
            <a:endParaRPr lang="en-US" altLang="ko-KR" dirty="0"/>
          </a:p>
          <a:p>
            <a:r>
              <a:rPr lang="en-US" altLang="ko-KR" dirty="0" err="1"/>
              <a:t>processWidget</a:t>
            </a:r>
            <a:r>
              <a:rPr lang="en-US" altLang="ko-KR" dirty="0"/>
              <a:t>(pw, priority());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3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3A8-7802-4CAD-B936-D59EE4A9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이것만은 잊지 말자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669F1-0BA7-4C1E-A476-64632AED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new</a:t>
            </a:r>
            <a:r>
              <a:rPr lang="ko-KR" altLang="en-US" dirty="0"/>
              <a:t>로 생성한 객체를 스마트 포인터로 넣는 코드는 별도의 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문장으로 만듭시다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이것이 안되어 있으면</a:t>
            </a:r>
            <a:r>
              <a:rPr lang="en-US" altLang="ko-KR" dirty="0"/>
              <a:t>, </a:t>
            </a:r>
            <a:r>
              <a:rPr lang="ko-KR" altLang="en-US" dirty="0"/>
              <a:t>예외가 발생될 때 디버깅하기 힘든 자원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누출이 초래될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821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8285-982C-4600-953C-FF1DDB07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217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item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46D9-9688-479F-8B84-0BEF5FF1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7" y="2733709"/>
            <a:ext cx="11359245" cy="139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/>
              <a:t>낌새만 보이면 </a:t>
            </a:r>
            <a:r>
              <a:rPr lang="en-US" altLang="ko-KR" sz="4400" dirty="0"/>
              <a:t>const</a:t>
            </a:r>
            <a:r>
              <a:rPr lang="ko-KR" altLang="en-US" sz="4400" dirty="0"/>
              <a:t>를 들이대 보자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9775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DCEC1-F4D0-4B43-99E4-39DAFD5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오버로딩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076EC6-E726-48E0-8108-29BE6A88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const char&amp; operator[](std::</a:t>
            </a:r>
            <a:r>
              <a:rPr lang="en-US" altLang="ko-KR" dirty="0" err="1"/>
              <a:t>size_t</a:t>
            </a:r>
            <a:r>
              <a:rPr lang="en-US" altLang="ko-KR" dirty="0"/>
              <a:t> position) const;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char&amp; operator[](std::</a:t>
            </a:r>
            <a:r>
              <a:rPr lang="en-US" altLang="ko-KR" dirty="0" err="1"/>
              <a:t>size_t</a:t>
            </a:r>
            <a:r>
              <a:rPr lang="en-US" altLang="ko-KR" dirty="0"/>
              <a:t> position);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67ECF27-2EFD-4C06-85A5-36FA1F2FAFAC}"/>
                  </a:ext>
                </a:extLst>
              </p14:cNvPr>
              <p14:cNvContentPartPr/>
              <p14:nvPr/>
            </p14:nvContentPartPr>
            <p14:xfrm>
              <a:off x="1427623" y="2706617"/>
              <a:ext cx="767880" cy="741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67ECF27-2EFD-4C06-85A5-36FA1F2FAF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623" y="2697977"/>
                <a:ext cx="7855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E3EB236-36BB-474E-BEED-434F08F0DAF3}"/>
                  </a:ext>
                </a:extLst>
              </p14:cNvPr>
              <p14:cNvContentPartPr/>
              <p14:nvPr/>
            </p14:nvContentPartPr>
            <p14:xfrm>
              <a:off x="1758463" y="3465857"/>
              <a:ext cx="1319400" cy="10573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E3EB236-36BB-474E-BEED-434F08F0D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463" y="3457217"/>
                <a:ext cx="133704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EFDBC44-52E3-494A-9BF6-61F4F3CD52E8}"/>
                  </a:ext>
                </a:extLst>
              </p14:cNvPr>
              <p14:cNvContentPartPr/>
              <p14:nvPr/>
            </p14:nvContentPartPr>
            <p14:xfrm>
              <a:off x="2912623" y="4284497"/>
              <a:ext cx="160560" cy="340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EFDBC44-52E3-494A-9BF6-61F4F3CD52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3983" y="4275857"/>
                <a:ext cx="17820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167A23-EE34-49A5-A1ED-6D6A371083BA}"/>
              </a:ext>
            </a:extLst>
          </p:cNvPr>
          <p:cNvGrpSpPr/>
          <p:nvPr/>
        </p:nvGrpSpPr>
        <p:grpSpPr>
          <a:xfrm>
            <a:off x="3744583" y="3916217"/>
            <a:ext cx="470520" cy="939600"/>
            <a:chOff x="3744583" y="3916217"/>
            <a:chExt cx="470520" cy="9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7367220-6FA1-4B96-8ECF-1ABC0008815E}"/>
                    </a:ext>
                  </a:extLst>
                </p14:cNvPr>
                <p14:cNvContentPartPr/>
                <p14:nvPr/>
              </p14:nvContentPartPr>
              <p14:xfrm>
                <a:off x="3744583" y="3916217"/>
                <a:ext cx="470520" cy="698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7367220-6FA1-4B96-8ECF-1ABC00088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5583" y="3907577"/>
                  <a:ext cx="4881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0B594C2-322A-4D7E-B02C-5952A5563A1C}"/>
                    </a:ext>
                  </a:extLst>
                </p14:cNvPr>
                <p14:cNvContentPartPr/>
                <p14:nvPr/>
              </p14:nvContentPartPr>
              <p14:xfrm>
                <a:off x="3986503" y="4782017"/>
                <a:ext cx="46080" cy="73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0B594C2-322A-4D7E-B02C-5952A5563A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7863" y="4773017"/>
                  <a:ext cx="637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593C4D-043E-40C9-8D1C-626EF6A678EB}"/>
              </a:ext>
            </a:extLst>
          </p:cNvPr>
          <p:cNvGrpSpPr/>
          <p:nvPr/>
        </p:nvGrpSpPr>
        <p:grpSpPr>
          <a:xfrm>
            <a:off x="3232663" y="5355497"/>
            <a:ext cx="2103120" cy="712080"/>
            <a:chOff x="3232663" y="5355497"/>
            <a:chExt cx="210312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298271B-DF96-4353-80AF-3B8036F4BDBA}"/>
                    </a:ext>
                  </a:extLst>
                </p14:cNvPr>
                <p14:cNvContentPartPr/>
                <p14:nvPr/>
              </p14:nvContentPartPr>
              <p14:xfrm>
                <a:off x="3232663" y="5390057"/>
                <a:ext cx="176400" cy="217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298271B-DF96-4353-80AF-3B8036F4BD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4023" y="5381417"/>
                  <a:ext cx="194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A40EF9A-C97F-4EB7-A9A1-3136261446A2}"/>
                    </a:ext>
                  </a:extLst>
                </p14:cNvPr>
                <p14:cNvContentPartPr/>
                <p14:nvPr/>
              </p14:nvContentPartPr>
              <p14:xfrm>
                <a:off x="3517783" y="5373137"/>
                <a:ext cx="360" cy="1440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A40EF9A-C97F-4EB7-A9A1-3136261446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09143" y="5364497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BC5C6F4-2329-45BE-A11C-FA203E54E9D8}"/>
                    </a:ext>
                  </a:extLst>
                </p14:cNvPr>
                <p14:cNvContentPartPr/>
                <p14:nvPr/>
              </p14:nvContentPartPr>
              <p14:xfrm>
                <a:off x="3352543" y="5760857"/>
                <a:ext cx="253800" cy="205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BC5C6F4-2329-45BE-A11C-FA203E54E9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3543" y="5751857"/>
                  <a:ext cx="271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3A8512A-223B-438C-AE16-EBFF40B3D54E}"/>
                    </a:ext>
                  </a:extLst>
                </p14:cNvPr>
                <p14:cNvContentPartPr/>
                <p14:nvPr/>
              </p14:nvContentPartPr>
              <p14:xfrm>
                <a:off x="3697063" y="5460257"/>
                <a:ext cx="82800" cy="185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3A8512A-223B-438C-AE16-EBFF40B3D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8063" y="5451257"/>
                  <a:ext cx="100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22D9B83-8D6E-4401-982F-B342B033EA41}"/>
                    </a:ext>
                  </a:extLst>
                </p14:cNvPr>
                <p14:cNvContentPartPr/>
                <p14:nvPr/>
              </p14:nvContentPartPr>
              <p14:xfrm>
                <a:off x="3727303" y="5564657"/>
                <a:ext cx="167040" cy="87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22D9B83-8D6E-4401-982F-B342B033EA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8303" y="5556017"/>
                  <a:ext cx="184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8E3AE4E-327C-4F61-82F9-5DEA47238B73}"/>
                    </a:ext>
                  </a:extLst>
                </p14:cNvPr>
                <p14:cNvContentPartPr/>
                <p14:nvPr/>
              </p14:nvContentPartPr>
              <p14:xfrm>
                <a:off x="3917383" y="5390417"/>
                <a:ext cx="54000" cy="5126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8E3AE4E-327C-4F61-82F9-5DEA47238B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8383" y="5381777"/>
                  <a:ext cx="716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1D70684-E403-45CB-B8C7-04F12456A2AD}"/>
                    </a:ext>
                  </a:extLst>
                </p14:cNvPr>
                <p14:cNvContentPartPr/>
                <p14:nvPr/>
              </p14:nvContentPartPr>
              <p14:xfrm>
                <a:off x="4162543" y="5437217"/>
                <a:ext cx="174600" cy="1540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1D70684-E403-45CB-B8C7-04F12456A2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3903" y="5428577"/>
                  <a:ext cx="192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86CC115-EDAF-4AB4-A1C3-EFFED8C2BBFA}"/>
                    </a:ext>
                  </a:extLst>
                </p14:cNvPr>
                <p14:cNvContentPartPr/>
                <p14:nvPr/>
              </p14:nvContentPartPr>
              <p14:xfrm>
                <a:off x="4476103" y="5381777"/>
                <a:ext cx="136440" cy="177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86CC115-EDAF-4AB4-A1C3-EFFED8C2BB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7463" y="5372777"/>
                  <a:ext cx="154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E46FF4B-CACD-4609-B8C7-79A9E998D3C1}"/>
                    </a:ext>
                  </a:extLst>
                </p14:cNvPr>
                <p14:cNvContentPartPr/>
                <p14:nvPr/>
              </p14:nvContentPartPr>
              <p14:xfrm>
                <a:off x="4606783" y="5355497"/>
                <a:ext cx="17640" cy="237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E46FF4B-CACD-4609-B8C7-79A9E998D3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98143" y="5346497"/>
                  <a:ext cx="35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BEB84DE-0E53-4BD7-9666-DA2CBB4EB057}"/>
                    </a:ext>
                  </a:extLst>
                </p14:cNvPr>
                <p14:cNvContentPartPr/>
                <p14:nvPr/>
              </p14:nvContentPartPr>
              <p14:xfrm>
                <a:off x="4397623" y="5707937"/>
                <a:ext cx="180720" cy="3142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BEB84DE-0E53-4BD7-9666-DA2CBB4EB0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8983" y="5699297"/>
                  <a:ext cx="198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2D4167-824A-425E-9F8F-AFA6F7604C0F}"/>
                    </a:ext>
                  </a:extLst>
                </p14:cNvPr>
                <p14:cNvContentPartPr/>
                <p14:nvPr/>
              </p14:nvContentPartPr>
              <p14:xfrm>
                <a:off x="4824223" y="5364497"/>
                <a:ext cx="9000" cy="48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2D4167-824A-425E-9F8F-AFA6F7604C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15223" y="5355497"/>
                  <a:ext cx="26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3F9A6C8-9C58-4813-995D-4CCABEB4125A}"/>
                    </a:ext>
                  </a:extLst>
                </p14:cNvPr>
                <p14:cNvContentPartPr/>
                <p14:nvPr/>
              </p14:nvContentPartPr>
              <p14:xfrm>
                <a:off x="4718023" y="5503457"/>
                <a:ext cx="203760" cy="3207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3F9A6C8-9C58-4813-995D-4CCABEB412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9383" y="5494817"/>
                  <a:ext cx="221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234411C-A6E3-4423-9087-6D664EF2E134}"/>
                    </a:ext>
                  </a:extLst>
                </p14:cNvPr>
                <p14:cNvContentPartPr/>
                <p14:nvPr/>
              </p14:nvContentPartPr>
              <p14:xfrm>
                <a:off x="4833223" y="5694977"/>
                <a:ext cx="91080" cy="104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234411C-A6E3-4423-9087-6D664EF2E1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24223" y="5686337"/>
                  <a:ext cx="108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51EEC37-1228-4F30-B97A-84249BD2A202}"/>
                    </a:ext>
                  </a:extLst>
                </p14:cNvPr>
                <p14:cNvContentPartPr/>
                <p14:nvPr/>
              </p14:nvContentPartPr>
              <p14:xfrm>
                <a:off x="4902703" y="5416697"/>
                <a:ext cx="253440" cy="361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51EEC37-1228-4F30-B97A-84249BD2A2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4063" y="5407697"/>
                  <a:ext cx="271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95B2EF3-A078-42E9-98EF-6A0AB7F7656F}"/>
                    </a:ext>
                  </a:extLst>
                </p14:cNvPr>
                <p14:cNvContentPartPr/>
                <p14:nvPr/>
              </p14:nvContentPartPr>
              <p14:xfrm>
                <a:off x="5268463" y="5399057"/>
                <a:ext cx="67320" cy="668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95B2EF3-A078-42E9-98EF-6A0AB7F765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59823" y="5390057"/>
                  <a:ext cx="84960" cy="68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F52F32A6-4671-44DD-AFF6-972AC5E9C78D}"/>
                  </a:ext>
                </a:extLst>
              </p14:cNvPr>
              <p14:cNvContentPartPr/>
              <p14:nvPr/>
            </p14:nvContentPartPr>
            <p14:xfrm>
              <a:off x="4035463" y="2339057"/>
              <a:ext cx="22680" cy="1260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F52F32A6-4671-44DD-AFF6-972AC5E9C7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6823" y="2330057"/>
                <a:ext cx="4032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48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501B8-3C0C-4494-9CF1-11FF9A95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상수 멤버 함수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68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8285-982C-4600-953C-FF1DDB07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2177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item 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B46D9-9688-479F-8B84-0BEF5FF1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7" y="2733709"/>
            <a:ext cx="11359245" cy="1390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4400" dirty="0"/>
              <a:t>객체 생성 및 소멸 과정 중에는 절대로 </a:t>
            </a:r>
            <a:endParaRPr lang="en-US" altLang="ko-KR" sz="4400" dirty="0"/>
          </a:p>
          <a:p>
            <a:pPr marL="0" indent="0">
              <a:buNone/>
            </a:pPr>
            <a:r>
              <a:rPr lang="ko-KR" altLang="en-US" sz="4400" dirty="0"/>
              <a:t>가상 함수를 호출하지 말자</a:t>
            </a:r>
          </a:p>
        </p:txBody>
      </p:sp>
    </p:spTree>
    <p:extLst>
      <p:ext uri="{BB962C8B-B14F-4D97-AF65-F5344CB8AC3E}">
        <p14:creationId xmlns:p14="http://schemas.microsoft.com/office/powerpoint/2010/main" val="2359436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2D8DF-5690-4793-B002-305AC64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"/>
            <a:ext cx="10515600" cy="67534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Transaction{</a:t>
            </a:r>
          </a:p>
          <a:p>
            <a:pPr marL="0" indent="0">
              <a:buNone/>
            </a:pPr>
            <a:r>
              <a:rPr lang="en-US" altLang="ko-KR" dirty="0"/>
              <a:t>public:</a:t>
            </a:r>
          </a:p>
          <a:p>
            <a:pPr marL="0" indent="0">
              <a:buNone/>
            </a:pPr>
            <a:r>
              <a:rPr lang="en-US" altLang="ko-KR" dirty="0"/>
              <a:t>    Transaction();</a:t>
            </a:r>
          </a:p>
          <a:p>
            <a:pPr marL="0" indent="0">
              <a:buNone/>
            </a:pPr>
            <a:r>
              <a:rPr lang="en-US" altLang="ko-KR" dirty="0"/>
              <a:t>    virtual void </a:t>
            </a:r>
            <a:r>
              <a:rPr lang="en-US" altLang="ko-KR" dirty="0" err="1"/>
              <a:t>logTransaction</a:t>
            </a:r>
            <a:r>
              <a:rPr lang="en-US" altLang="ko-KR" dirty="0"/>
              <a:t>() const = 0;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Transaction::Transaction()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logTransaction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BuyTransaction:public</a:t>
            </a:r>
            <a:r>
              <a:rPr lang="en-US" altLang="ko-KR" dirty="0"/>
              <a:t> Transaction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public:</a:t>
            </a:r>
          </a:p>
          <a:p>
            <a:pPr marL="0" indent="0">
              <a:buNone/>
            </a:pPr>
            <a:r>
              <a:rPr lang="en-US" altLang="ko-KR" dirty="0"/>
              <a:t>        virtual void </a:t>
            </a:r>
            <a:r>
              <a:rPr lang="en-US" altLang="ko-KR" dirty="0" err="1"/>
              <a:t>logTransaction</a:t>
            </a:r>
            <a:r>
              <a:rPr lang="en-US" altLang="ko-KR" dirty="0"/>
              <a:t>() const;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BuyTransaction</a:t>
            </a:r>
            <a:r>
              <a:rPr lang="en-US" altLang="ko-KR" dirty="0"/>
              <a:t> b;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B68CD-A015-4FDB-9C70-A60B2651BF77}"/>
              </a:ext>
            </a:extLst>
          </p:cNvPr>
          <p:cNvSpPr txBox="1"/>
          <p:nvPr/>
        </p:nvSpPr>
        <p:spPr>
          <a:xfrm>
            <a:off x="3905794" y="5769208"/>
            <a:ext cx="4515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파생 클래스 객체가 생성될 때 그 객체의</a:t>
            </a:r>
            <a:endParaRPr lang="en-US" altLang="ko-KR" dirty="0"/>
          </a:p>
          <a:p>
            <a:r>
              <a:rPr lang="ko-KR" altLang="en-US" dirty="0"/>
              <a:t>기본 클래스 부분이 파생 클래스 부분보다 먼저 호출되는 것이 정석</a:t>
            </a:r>
          </a:p>
        </p:txBody>
      </p:sp>
    </p:spTree>
    <p:extLst>
      <p:ext uri="{BB962C8B-B14F-4D97-AF65-F5344CB8AC3E}">
        <p14:creationId xmlns:p14="http://schemas.microsoft.com/office/powerpoint/2010/main" val="847630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EA5D9-6668-46E3-984B-5EA6EC7E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기본클래스의 생성자가 호출되는 동안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43FB1-F7FA-4E2C-80D6-839CB75C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가상함수는 절대로 파생 클래스 쪽으로 내려가지 않음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객체 자신이 기본 클래스 타입인 것처럼 동작함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BuyTransaction</a:t>
            </a:r>
            <a:r>
              <a:rPr lang="en-US" altLang="ko-KR" dirty="0"/>
              <a:t> b; </a:t>
            </a:r>
            <a:r>
              <a:rPr lang="ko-KR" altLang="en-US" dirty="0"/>
              <a:t>이지만 기본 클래스의 생성자 호출동안은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ko-KR" altLang="en-US" dirty="0"/>
              <a:t>의 타입은 </a:t>
            </a:r>
            <a:r>
              <a:rPr lang="en-US" altLang="ko-KR" dirty="0"/>
              <a:t>Transaction!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파생 클래스 객체의 기본 클래스 부분이 생성되는 동안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객체의 타입은 기본 클래스가 됨</a:t>
            </a:r>
          </a:p>
        </p:txBody>
      </p:sp>
    </p:spTree>
    <p:extLst>
      <p:ext uri="{BB962C8B-B14F-4D97-AF65-F5344CB8AC3E}">
        <p14:creationId xmlns:p14="http://schemas.microsoft.com/office/powerpoint/2010/main" val="15209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6A1A-1F3A-4EC0-8DAC-7ACA284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89" y="521880"/>
            <a:ext cx="10515600" cy="1013370"/>
          </a:xfrm>
        </p:spPr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2B0CF-55F4-437F-9C0E-F1B5170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9" y="2316627"/>
            <a:ext cx="10515600" cy="222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/>
              <a:t>팩토리 함수를 호출한 결과</a:t>
            </a:r>
            <a:r>
              <a:rPr lang="en-US" altLang="ko-KR" sz="3200" dirty="0"/>
              <a:t>(pointer)</a:t>
            </a:r>
            <a:r>
              <a:rPr lang="ko-KR" altLang="en-US" sz="3200" dirty="0"/>
              <a:t>를 담기 위해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err="1"/>
              <a:t>auto_ptr</a:t>
            </a:r>
            <a:r>
              <a:rPr lang="en-US" altLang="ko-KR" sz="3200" dirty="0"/>
              <a:t> </a:t>
            </a:r>
            <a:r>
              <a:rPr lang="ko-KR" altLang="en-US" sz="3200" dirty="0"/>
              <a:t>혹은 </a:t>
            </a:r>
            <a:r>
              <a:rPr lang="en-US" altLang="ko-KR" sz="3200" dirty="0"/>
              <a:t>tr1::</a:t>
            </a:r>
            <a:r>
              <a:rPr lang="en-US" altLang="ko-KR" sz="3200" dirty="0" err="1"/>
              <a:t>shared_ptr</a:t>
            </a:r>
            <a:r>
              <a:rPr lang="ko-KR" altLang="en-US" sz="3200" dirty="0"/>
              <a:t> 같은 스마트 포인터를 이용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스마트 포인터의 타입은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714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8120-B9BE-4401-9D76-502CB01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B5F57-B2E9-47FE-87BC-B99263CC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기본 클래스 부분이 초기화 되는 동안 파생 클래스 부분은 초기화 되지 않음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그렇기 때문에 접근조차 못하게 막아 놓는게 안전함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파생 클래스의 생성자의 실행이 </a:t>
            </a:r>
            <a:r>
              <a:rPr lang="ko-KR" altLang="en-US" dirty="0" err="1"/>
              <a:t>시작되어야만</a:t>
            </a:r>
            <a:r>
              <a:rPr lang="en-US" altLang="ko-KR" dirty="0"/>
              <a:t> </a:t>
            </a:r>
            <a:r>
              <a:rPr lang="ko-KR" altLang="en-US" dirty="0"/>
              <a:t>그 객체가 비로소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파생 클래스 객체의 타입을 갖음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소멸단계도 </a:t>
            </a:r>
            <a:r>
              <a:rPr lang="ko-KR" altLang="en-US" dirty="0" err="1"/>
              <a:t>마찮가지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21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471D4-4302-4C56-977F-D691E995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74"/>
            <a:ext cx="10515600" cy="6122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class Transaction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public:</a:t>
            </a:r>
          </a:p>
          <a:p>
            <a:pPr marL="0" indent="0">
              <a:buNone/>
            </a:pPr>
            <a:r>
              <a:rPr lang="en-US" altLang="ko-KR" dirty="0"/>
              <a:t>        Transaction()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 	    </a:t>
            </a:r>
            <a:r>
              <a:rPr lang="en-US" altLang="ko-KR" dirty="0" err="1"/>
              <a:t>init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        virtual void </a:t>
            </a:r>
            <a:r>
              <a:rPr lang="en-US" altLang="ko-KR" dirty="0" err="1"/>
              <a:t>logTransaction</a:t>
            </a:r>
            <a:r>
              <a:rPr lang="en-US" altLang="ko-KR" dirty="0"/>
              <a:t>() const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private:</a:t>
            </a:r>
          </a:p>
          <a:p>
            <a:pPr marL="0" indent="0">
              <a:buNone/>
            </a:pPr>
            <a:r>
              <a:rPr lang="en-US" altLang="ko-KR" dirty="0"/>
              <a:t>        void </a:t>
            </a:r>
            <a:r>
              <a:rPr lang="en-US" altLang="ko-KR" dirty="0" err="1"/>
              <a:t>init</a:t>
            </a:r>
            <a:r>
              <a:rPr lang="en-US" altLang="ko-KR" dirty="0"/>
              <a:t>(){</a:t>
            </a:r>
            <a:r>
              <a:rPr lang="en-US" altLang="ko-KR" dirty="0" err="1"/>
              <a:t>logTransaction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FD366-B7E3-4A56-B1FD-2E10B3EB1C84}"/>
              </a:ext>
            </a:extLst>
          </p:cNvPr>
          <p:cNvSpPr txBox="1"/>
          <p:nvPr/>
        </p:nvSpPr>
        <p:spPr>
          <a:xfrm>
            <a:off x="6228643" y="1396943"/>
            <a:ext cx="524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해결방법은 </a:t>
            </a:r>
            <a:r>
              <a:rPr lang="ko-KR" altLang="en-US" sz="4000" dirty="0" err="1">
                <a:solidFill>
                  <a:srgbClr val="FF0000"/>
                </a:solidFill>
              </a:rPr>
              <a:t>없는건가</a:t>
            </a:r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18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35C60-913E-4155-9DA2-A8CD9D37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function</a:t>
            </a:r>
            <a:r>
              <a:rPr lang="ko-KR" altLang="en-US" dirty="0"/>
              <a:t>을 정의하지 않는다면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479C1-C8EA-437A-B996-B910B133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Transaction::Transaction(const std::string&amp; </a:t>
            </a:r>
            <a:r>
              <a:rPr lang="en-US" altLang="ko-KR" dirty="0" err="1"/>
              <a:t>loginfo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logTransaction</a:t>
            </a:r>
            <a:r>
              <a:rPr lang="en-US" altLang="ko-KR" dirty="0"/>
              <a:t>(</a:t>
            </a:r>
            <a:r>
              <a:rPr lang="en-US" altLang="ko-KR" dirty="0" err="1"/>
              <a:t>loginfo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BuyTransaction</a:t>
            </a:r>
            <a:r>
              <a:rPr lang="en-US" altLang="ko-KR" dirty="0"/>
              <a:t>(parameters) : Transaction(</a:t>
            </a:r>
            <a:r>
              <a:rPr lang="en-US" altLang="ko-KR" dirty="0" err="1"/>
              <a:t>createLogString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parameters))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 기록을 </a:t>
            </a:r>
            <a:r>
              <a:rPr lang="en-US" altLang="ko-KR" dirty="0"/>
              <a:t>Transaction</a:t>
            </a:r>
            <a:r>
              <a:rPr lang="ko-KR" altLang="en-US" dirty="0"/>
              <a:t>에서 기록하도록 함</a:t>
            </a:r>
          </a:p>
        </p:txBody>
      </p:sp>
    </p:spTree>
    <p:extLst>
      <p:ext uri="{BB962C8B-B14F-4D97-AF65-F5344CB8AC3E}">
        <p14:creationId xmlns:p14="http://schemas.microsoft.com/office/powerpoint/2010/main" val="92612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F7923-EB36-47ED-8D4B-2AF16E6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이것만은 잊지 말자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75D47-21E7-4A6D-94D2-8CC59DE8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생성자 혹은 </a:t>
            </a:r>
            <a:r>
              <a:rPr lang="ko-KR" altLang="en-US" dirty="0" err="1"/>
              <a:t>소멸자</a:t>
            </a:r>
            <a:r>
              <a:rPr lang="ko-KR" altLang="en-US" dirty="0"/>
              <a:t> 안에서 가상 함수를 호출하지 마세요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가상 함수라고 해도</a:t>
            </a:r>
            <a:r>
              <a:rPr lang="en-US" altLang="ko-KR" dirty="0"/>
              <a:t>, </a:t>
            </a:r>
            <a:r>
              <a:rPr lang="ko-KR" altLang="en-US" dirty="0"/>
              <a:t>지금 실행중인 생성자나 소멸자에 해당하는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클래스의 파생 클래스 쪽으로 내려가지 않으니까요</a:t>
            </a:r>
          </a:p>
        </p:txBody>
      </p:sp>
    </p:spTree>
    <p:extLst>
      <p:ext uri="{BB962C8B-B14F-4D97-AF65-F5344CB8AC3E}">
        <p14:creationId xmlns:p14="http://schemas.microsoft.com/office/powerpoint/2010/main" val="42945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775E-0EC8-4292-8D1C-A31B10C9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" y="337457"/>
            <a:ext cx="11617235" cy="6183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Investment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public: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invest : public Investment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public: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daysheld</a:t>
            </a:r>
            <a:r>
              <a:rPr lang="en-US" altLang="ko-KR" dirty="0"/>
              <a:t>(const Investment *pi) {return 3;}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Investment* </a:t>
            </a:r>
            <a:r>
              <a:rPr lang="en-US" altLang="ko-KR" dirty="0" err="1"/>
              <a:t>createInvestment</a:t>
            </a:r>
            <a:r>
              <a:rPr lang="en-US" altLang="ko-KR" dirty="0"/>
              <a:t>() {return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Invest;}</a:t>
            </a:r>
          </a:p>
        </p:txBody>
      </p:sp>
    </p:spTree>
    <p:extLst>
      <p:ext uri="{BB962C8B-B14F-4D97-AF65-F5344CB8AC3E}">
        <p14:creationId xmlns:p14="http://schemas.microsoft.com/office/powerpoint/2010/main" val="41842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F3707-7F7E-4F8A-86A6-C8275D32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165462"/>
            <a:ext cx="11773989" cy="65749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std::tr1::</a:t>
            </a:r>
            <a:r>
              <a:rPr lang="en-US" altLang="ko-KR" dirty="0" err="1"/>
              <a:t>shared_ptr</a:t>
            </a:r>
            <a:r>
              <a:rPr lang="en-US" altLang="ko-KR" dirty="0"/>
              <a:t>&lt;Investment&gt; </a:t>
            </a:r>
            <a:r>
              <a:rPr lang="en-US" altLang="ko-KR" dirty="0" err="1"/>
              <a:t>pInv</a:t>
            </a:r>
            <a:r>
              <a:rPr lang="en-US" altLang="ko-KR" dirty="0"/>
              <a:t>(</a:t>
            </a:r>
            <a:r>
              <a:rPr lang="en-US" altLang="ko-KR" dirty="0" err="1"/>
              <a:t>createInvestement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int days = </a:t>
            </a:r>
            <a:r>
              <a:rPr lang="en-US" altLang="ko-KR" dirty="0" err="1"/>
              <a:t>daysheld</a:t>
            </a:r>
            <a:r>
              <a:rPr lang="en-US" altLang="ko-KR" dirty="0"/>
              <a:t>(</a:t>
            </a:r>
            <a:r>
              <a:rPr lang="en-US" altLang="ko-KR" dirty="0" err="1"/>
              <a:t>pInv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shared_ptr</a:t>
            </a:r>
            <a:r>
              <a:rPr lang="en-US" altLang="ko-KR" dirty="0"/>
              <a:t>&lt;type&gt; type</a:t>
            </a:r>
            <a:r>
              <a:rPr lang="ko-KR" altLang="en-US" dirty="0"/>
              <a:t>이 </a:t>
            </a:r>
            <a:r>
              <a:rPr lang="en-US" altLang="ko-KR" dirty="0"/>
              <a:t>Investment</a:t>
            </a:r>
            <a:r>
              <a:rPr lang="ko-KR" altLang="en-US" dirty="0"/>
              <a:t> 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EADF5-6106-43C7-9B18-B44E1D2F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45" y="5129349"/>
            <a:ext cx="6762739" cy="5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9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60AE-979E-4F9D-9F49-A7E8A1DB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investment* </a:t>
            </a:r>
            <a:r>
              <a:rPr lang="ko-KR" altLang="en-US" dirty="0"/>
              <a:t>를</a:t>
            </a:r>
            <a:r>
              <a:rPr lang="en-US" altLang="ko-KR" dirty="0"/>
              <a:t>...?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D3396-76A8-4779-99FF-20D038E8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첫번째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get</a:t>
            </a:r>
            <a:r>
              <a:rPr lang="ko-KR" altLang="en-US" dirty="0"/>
              <a:t>이라는 멤버 함수를 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타입으로 만든 스마트 포인터 객체에 들어 있는 실제 포인터의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사본</a:t>
            </a:r>
            <a:r>
              <a:rPr lang="en-US" altLang="ko-KR" dirty="0"/>
              <a:t>)</a:t>
            </a:r>
            <a:r>
              <a:rPr lang="ko-KR" altLang="en-US" dirty="0"/>
              <a:t>을 얻어 낼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2FAC80-3C53-4DC6-BE00-DE19C467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7" y="4732448"/>
            <a:ext cx="5956606" cy="965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6B2359-BB93-4D26-BDFA-4B8E6351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229" y="4809522"/>
            <a:ext cx="4848224" cy="8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02A2E-2DF1-4416-BDE1-80B93720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440"/>
            <a:ext cx="10515600" cy="157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두번째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역참조</a:t>
            </a:r>
            <a:r>
              <a:rPr lang="ko-KR" altLang="en-US" dirty="0"/>
              <a:t> 연산자</a:t>
            </a:r>
            <a:r>
              <a:rPr lang="en-US" altLang="ko-KR" dirty="0"/>
              <a:t>(operator -&gt; </a:t>
            </a:r>
            <a:r>
              <a:rPr lang="ko-KR" altLang="en-US" dirty="0"/>
              <a:t>및 </a:t>
            </a:r>
            <a:r>
              <a:rPr lang="en-US" altLang="ko-KR" dirty="0"/>
              <a:t>operator *)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FF275-22F6-4869-9CF3-D8C906D1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4" y="2870846"/>
            <a:ext cx="5861351" cy="1574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69DE66-1C5D-4342-8500-26C9DE8A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481" y="3399745"/>
            <a:ext cx="3448595" cy="517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656A51-CF83-42AA-BA86-3AD2CA428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72075"/>
            <a:ext cx="3930801" cy="2730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046468-6B4D-4EF1-9EF0-CF4043956082}"/>
              </a:ext>
            </a:extLst>
          </p:cNvPr>
          <p:cNvGrpSpPr/>
          <p:nvPr/>
        </p:nvGrpSpPr>
        <p:grpSpPr>
          <a:xfrm>
            <a:off x="275235" y="4279995"/>
            <a:ext cx="324720" cy="892080"/>
            <a:chOff x="275235" y="4141695"/>
            <a:chExt cx="324720" cy="8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FE85D5C-9043-4F66-B1AB-6DFFE5E37241}"/>
                    </a:ext>
                  </a:extLst>
                </p14:cNvPr>
                <p14:cNvContentPartPr/>
                <p14:nvPr/>
              </p14:nvContentPartPr>
              <p14:xfrm>
                <a:off x="275235" y="4141695"/>
                <a:ext cx="324720" cy="823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FE85D5C-9043-4F66-B1AB-6DFFE5E372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595" y="4133055"/>
                  <a:ext cx="34236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6E8D8AA-1693-4E27-8886-DF8DC0A74E55}"/>
                    </a:ext>
                  </a:extLst>
                </p14:cNvPr>
                <p14:cNvContentPartPr/>
                <p14:nvPr/>
              </p14:nvContentPartPr>
              <p14:xfrm>
                <a:off x="439755" y="4819215"/>
                <a:ext cx="102240" cy="214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6E8D8AA-1693-4E27-8886-DF8DC0A74E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115" y="4810575"/>
                  <a:ext cx="119880" cy="232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5053CA-9AE1-43A2-A310-DE6159EBC0B4}"/>
              </a:ext>
            </a:extLst>
          </p:cNvPr>
          <p:cNvSpPr txBox="1"/>
          <p:nvPr/>
        </p:nvSpPr>
        <p:spPr>
          <a:xfrm>
            <a:off x="5507116" y="4846942"/>
            <a:ext cx="34485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도 결국 포인터이기 때문에 </a:t>
            </a:r>
            <a:r>
              <a:rPr lang="en-US" altLang="ko-KR" dirty="0"/>
              <a:t>-&gt; </a:t>
            </a:r>
            <a:r>
              <a:rPr lang="ko-KR" altLang="en-US" dirty="0"/>
              <a:t>를 이용해서 함수를 호출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9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6734-8BF3-4726-A8D4-E6A7D85A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RAII </a:t>
            </a:r>
            <a:r>
              <a:rPr lang="ko-KR" altLang="en-US" dirty="0"/>
              <a:t>객체 안에 들어 있는 실제 자원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8B71D-F5C8-4386-9233-08E9B3B3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487"/>
            <a:ext cx="10515600" cy="3082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900" dirty="0"/>
              <a:t>명시적 변환 함수</a:t>
            </a:r>
            <a:endParaRPr lang="en-US" altLang="ko-KR" sz="3900" dirty="0"/>
          </a:p>
          <a:p>
            <a:pPr marL="0" indent="0">
              <a:buNone/>
            </a:pPr>
            <a:r>
              <a:rPr lang="en-US" altLang="ko-KR" sz="3900" dirty="0" err="1"/>
              <a:t>FontHandle</a:t>
            </a:r>
            <a:r>
              <a:rPr lang="en-US" altLang="ko-KR" sz="3900" dirty="0"/>
              <a:t> get() const {return f;}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900" dirty="0"/>
              <a:t>암시적 변환 함수</a:t>
            </a:r>
            <a:endParaRPr lang="en-US" altLang="ko-KR" sz="3900" dirty="0"/>
          </a:p>
          <a:p>
            <a:pPr marL="0" indent="0">
              <a:buNone/>
            </a:pPr>
            <a:r>
              <a:rPr lang="en-US" altLang="ko-KR" sz="3900" dirty="0"/>
              <a:t>operator </a:t>
            </a:r>
            <a:r>
              <a:rPr lang="en-US" altLang="ko-KR" sz="3900" dirty="0" err="1"/>
              <a:t>FontHandle</a:t>
            </a:r>
            <a:r>
              <a:rPr lang="en-US" altLang="ko-KR" sz="3900" dirty="0"/>
              <a:t>() const {return f;}</a:t>
            </a:r>
            <a:endParaRPr lang="ko-KR" altLang="en-US" sz="3900" dirty="0"/>
          </a:p>
        </p:txBody>
      </p:sp>
    </p:spTree>
    <p:extLst>
      <p:ext uri="{BB962C8B-B14F-4D97-AF65-F5344CB8AC3E}">
        <p14:creationId xmlns:p14="http://schemas.microsoft.com/office/powerpoint/2010/main" val="349270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6FDFF-271D-4457-BDEA-36DEF0F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, </a:t>
            </a:r>
            <a:r>
              <a:rPr lang="ko-KR" altLang="en-US" dirty="0"/>
              <a:t>암시적 변환 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8803C-229F-45A9-9533-04A4D0F3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9" y="2191112"/>
            <a:ext cx="10811691" cy="34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RAII </a:t>
            </a:r>
            <a:r>
              <a:rPr lang="ko-KR" altLang="en-US" dirty="0"/>
              <a:t>클래스를 실제 자원을 바꾸는 방법으로서</a:t>
            </a:r>
            <a:r>
              <a:rPr lang="en-US" altLang="ko-KR" dirty="0"/>
              <a:t> </a:t>
            </a:r>
            <a:r>
              <a:rPr lang="ko-KR" altLang="en-US" dirty="0"/>
              <a:t>명시적 변환을 제공할 것인지 아니면 암시적 변환을 허용할 것인지에 대한 결정은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 </a:t>
            </a:r>
            <a:r>
              <a:rPr lang="ko-KR" altLang="en-US" dirty="0"/>
              <a:t>특정한 용도와 사용 환경에 따라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맞게</a:t>
            </a:r>
            <a:r>
              <a:rPr lang="en-US" altLang="ko-KR" dirty="0"/>
              <a:t> </a:t>
            </a:r>
            <a:r>
              <a:rPr lang="ko-KR" altLang="en-US" dirty="0"/>
              <a:t>쓰기에는 쉽게</a:t>
            </a:r>
            <a:r>
              <a:rPr lang="en-US" altLang="ko-KR" dirty="0"/>
              <a:t>, </a:t>
            </a:r>
            <a:r>
              <a:rPr lang="ko-KR" altLang="en-US" dirty="0"/>
              <a:t>틀리게 쓰기에는 어렵게 만드는 것이 좋다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일반적으로는 명시적 변환 함수를 제공하는 쪽이 나을 때가 많다</a:t>
            </a:r>
          </a:p>
        </p:txBody>
      </p:sp>
    </p:spTree>
    <p:extLst>
      <p:ext uri="{BB962C8B-B14F-4D97-AF65-F5344CB8AC3E}">
        <p14:creationId xmlns:p14="http://schemas.microsoft.com/office/powerpoint/2010/main" val="14054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1192</Words>
  <Application>Microsoft Office PowerPoint</Application>
  <PresentationFormat>와이드스크린</PresentationFormat>
  <Paragraphs>249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돋움체</vt:lpstr>
      <vt:lpstr>맑은 고딕</vt:lpstr>
      <vt:lpstr>Arial</vt:lpstr>
      <vt:lpstr>Office 테마</vt:lpstr>
      <vt:lpstr>item 15</vt:lpstr>
      <vt:lpstr>문제 상황</vt:lpstr>
      <vt:lpstr>스마트 포인터</vt:lpstr>
      <vt:lpstr>PowerPoint 프레젠테이션</vt:lpstr>
      <vt:lpstr>PowerPoint 프레젠테이션</vt:lpstr>
      <vt:lpstr>어떻게 investment* 를...?</vt:lpstr>
      <vt:lpstr>PowerPoint 프레젠테이션</vt:lpstr>
      <vt:lpstr>RAII 객체 안에 들어 있는 실제 자원 접근</vt:lpstr>
      <vt:lpstr>명시적, 암시적 변환 함수의 사용</vt:lpstr>
      <vt:lpstr>이것만은 잊지 말자!</vt:lpstr>
      <vt:lpstr>item 16</vt:lpstr>
      <vt:lpstr>메모리 할당, 해제</vt:lpstr>
      <vt:lpstr>PowerPoint 프레젠테이션</vt:lpstr>
      <vt:lpstr>delete</vt:lpstr>
      <vt:lpstr>PowerPoint 프레젠테이션</vt:lpstr>
      <vt:lpstr>결론</vt:lpstr>
      <vt:lpstr>PowerPoint 프레젠테이션</vt:lpstr>
      <vt:lpstr>이것만은 잊지 말자!</vt:lpstr>
      <vt:lpstr>item 17</vt:lpstr>
      <vt:lpstr>PowerPoint 프레젠테이션</vt:lpstr>
      <vt:lpstr>끝..?</vt:lpstr>
      <vt:lpstr>PowerPoint 프레젠테이션</vt:lpstr>
      <vt:lpstr>이것만은 잊지 말자!</vt:lpstr>
      <vt:lpstr>item 3</vt:lpstr>
      <vt:lpstr>const 오버로딩</vt:lpstr>
      <vt:lpstr>PowerPoint 프레젠테이션</vt:lpstr>
      <vt:lpstr>item 9</vt:lpstr>
      <vt:lpstr>PowerPoint 프레젠테이션</vt:lpstr>
      <vt:lpstr>기본클래스의 생성자가 호출되는 동안...</vt:lpstr>
      <vt:lpstr>왜?</vt:lpstr>
      <vt:lpstr>PowerPoint 프레젠테이션</vt:lpstr>
      <vt:lpstr>virtual function을 정의하지 않는다면?</vt:lpstr>
      <vt:lpstr>이것만은 잊지 말자!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15</dc:title>
  <dc:creator>김 재홍</dc:creator>
  <cp:lastModifiedBy>김 재홍</cp:lastModifiedBy>
  <cp:revision>1</cp:revision>
  <dcterms:created xsi:type="dcterms:W3CDTF">2022-01-16T13:53:34Z</dcterms:created>
  <dcterms:modified xsi:type="dcterms:W3CDTF">2022-01-17T06:19:40Z</dcterms:modified>
</cp:coreProperties>
</file>