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4AB84-0813-42D3-B11D-D70D00BD1E5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C63D-D6EA-4C9B-A16F-074F09C2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7231-2D80-496D-8A07-8532EE40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CF93-8859-4BEA-8FE7-2AAAD33F0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E550-F72C-4923-8FEF-02C6DF77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B97A-6E46-4FDE-8C8E-CCCDEBB5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0A2A-FFA3-464D-9A62-22C90903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F0A-2804-41F3-8FCF-4F832B27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43A4-2528-4DA5-AF09-5A7BEAB5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B35A-1741-4808-9612-0B0E00D3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E43C-3291-4F31-81B1-D631BFF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A3E0-A565-4044-9C65-C2159431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E650B-3457-498B-A58E-237603CE0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6A93-8741-44C8-A26E-1A430683B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5339-AF8D-4866-A7BE-9571BE2B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207D-D579-4FCF-AF50-EF6A1B65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A38A-92E8-4BBA-8EAA-3469B03B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3BA7-0892-44B7-8121-DB62C17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6AD8-2EF1-41E5-8D15-07D59037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6999-C973-4969-AA2C-0A022D93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8FEAF-8636-4B80-9E18-B2ABF3FE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038D-26AF-4A55-B60F-C5344CE1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9708-BA37-43BF-A800-8DB912A1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03ED-364F-48F7-8EFB-546142E0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C4F6-FD0D-4186-BF55-F0A13D47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E611-36AE-4911-95F9-9345B96B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5888-A48B-4BAD-AFBE-37BE7F11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3B43-1D23-47F1-8E5A-EAB2D89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7D23-EA4A-44FC-B3B2-E2FF55A59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5D911-0C16-468D-9E5D-DF7F11D51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413A-CF8E-4A2A-B313-6E45BD86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B6AED-FA5C-49FB-9E1B-D9E946FB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C3F8-7AF2-492C-B28A-D69BAA8E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1D7A-72B3-470A-ACFE-3ECEE9B8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ABBD-F6A6-4348-8979-C2581775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33385-E398-462B-9C9A-28ABCB9D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C210D-6817-4D04-97FC-B86E5AFC4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D846C-DFA5-4E07-B541-08BFEA9B9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26BBE-DDA0-4E00-892A-07986630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D6F7F-C8F1-4D5F-8682-445938A7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C912D-2CA7-461A-B32A-1125A215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0AA3-B4A6-4EFD-972B-FE27EE76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D66C6-8EB7-42C0-87EF-14923D4C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30981-FBA6-4691-9923-81256FAC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FDA87-11FD-4F81-BD37-91DFE04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0ECB8-C46D-4AD2-8CD9-C96378EC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ED4C-17CB-4537-BA57-AE479CB6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E47F4-6B2D-4434-AD93-24AB19A4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E025-D471-4444-8C76-236ECA5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95FC-F07B-414B-BE40-A9E29385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23B80-E9E5-4FBF-8D69-17495589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8513B-41C4-487E-8DC1-CDE0D2ED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31DC-5DBF-4266-B107-126DA2BB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321AE-60F6-47A5-8A62-7703A559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670C-3B4E-477D-9024-6A81DDC1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11389-479C-4287-96DE-60874A2C4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D05-3A1A-40B9-AE52-5299CC0A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FEE6-2D04-466F-843E-77A93235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B18A-9540-4FC0-946C-567CB54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3CA7-C29F-4E9D-B7FB-50632BC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204DF-0877-4C1D-BBCE-274F40E7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2B2A-DF2F-4E3A-A71A-D2006F8D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F415-6BCF-444E-84DA-52ACEAF3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2115-2F9A-41EA-ADF9-7FF7FA01639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DA22-4AD1-480E-A14C-3B6732B8D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FFB-C7A0-4EA6-94D9-E9DF44BD6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C3D1-6885-4D16-B835-56DEA74F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839C-44CC-4A16-93B2-3451438BC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w3</a:t>
            </a:r>
            <a:br>
              <a:rPr lang="en-US" dirty="0"/>
            </a:br>
            <a:r>
              <a:rPr lang="en-US" dirty="0"/>
              <a:t>item 23~25</a:t>
            </a:r>
          </a:p>
        </p:txBody>
      </p:sp>
    </p:spTree>
    <p:extLst>
      <p:ext uri="{BB962C8B-B14F-4D97-AF65-F5344CB8AC3E}">
        <p14:creationId xmlns:p14="http://schemas.microsoft.com/office/powerpoint/2010/main" val="90039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4B38-4473-4457-951D-6ACFA2C5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r>
              <a:rPr lang="ko-KR" altLang="en-US" dirty="0"/>
              <a:t>가 너무 손해인 경우 예시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83CDD-42B2-4A5F-89C6-5DC199F3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0" y="1524000"/>
            <a:ext cx="6389454" cy="2992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AD38E-45C9-4EEF-96D0-CBC2407A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0" y="4664075"/>
            <a:ext cx="5883088" cy="197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CA1ED-E122-4607-B877-6FAEB67B4D14}"/>
              </a:ext>
            </a:extLst>
          </p:cNvPr>
          <p:cNvSpPr txBox="1"/>
          <p:nvPr/>
        </p:nvSpPr>
        <p:spPr>
          <a:xfrm>
            <a:off x="7850909" y="3297382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포인터만 바꾸면 되는데</a:t>
            </a:r>
            <a:endParaRPr lang="en-US" altLang="ko-KR" dirty="0"/>
          </a:p>
          <a:p>
            <a:r>
              <a:rPr lang="ko-KR" altLang="en-US" dirty="0"/>
              <a:t>데이터 전부 카피 </a:t>
            </a:r>
            <a:r>
              <a:rPr lang="ko-KR" altLang="en-US" dirty="0" err="1"/>
              <a:t>해버림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943-122C-4D93-87F5-37EEF7A0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  <a:r>
              <a:rPr lang="ko-KR" altLang="en-US" dirty="0"/>
              <a:t>을 바꾼다면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EE55-B1F9-408D-B8BA-85DD9F3D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template specialization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0F7C9-00F0-4263-98F9-8E034F4C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7" y="2319746"/>
            <a:ext cx="5838645" cy="1698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8746A-717E-46AB-A4B9-8E1AC217319A}"/>
              </a:ext>
            </a:extLst>
          </p:cNvPr>
          <p:cNvSpPr txBox="1"/>
          <p:nvPr/>
        </p:nvSpPr>
        <p:spPr>
          <a:xfrm>
            <a:off x="1330036" y="4896444"/>
            <a:ext cx="353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그런데 이 포인터는 </a:t>
            </a:r>
            <a:r>
              <a:rPr lang="en-US" altLang="ko-KR" dirty="0"/>
              <a:t>private</a:t>
            </a:r>
            <a:r>
              <a:rPr lang="ko-KR" altLang="en-US" dirty="0"/>
              <a:t>이라서</a:t>
            </a:r>
            <a:endParaRPr lang="en-US" altLang="ko-KR" dirty="0"/>
          </a:p>
          <a:p>
            <a:r>
              <a:rPr lang="ko-KR" altLang="en-US" dirty="0"/>
              <a:t>이거 컴파일이 안된다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DF1FE-9893-4455-A431-CB55EC60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94" y="1560057"/>
            <a:ext cx="5790610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B6A-79BA-40CA-AB62-3ECA71A9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클래스에 </a:t>
            </a:r>
            <a:r>
              <a:rPr lang="en-US" altLang="ko-KR" dirty="0"/>
              <a:t>template</a:t>
            </a:r>
            <a:r>
              <a:rPr lang="ko-KR" altLang="en-US" dirty="0"/>
              <a:t>이 또 있으면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9327F-999B-43EF-A9B3-38E9DD5C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3" y="1690688"/>
            <a:ext cx="2766300" cy="121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E575A-B9DB-443D-B378-32A901C4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9" y="3183905"/>
            <a:ext cx="7544454" cy="2088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BA3BA-78D9-46FA-805C-D7095E1E2B3C}"/>
              </a:ext>
            </a:extLst>
          </p:cNvPr>
          <p:cNvSpPr txBox="1"/>
          <p:nvPr/>
        </p:nvSpPr>
        <p:spPr>
          <a:xfrm>
            <a:off x="923636" y="5271966"/>
            <a:ext cx="3447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</a:t>
            </a:r>
            <a:r>
              <a:rPr lang="en-US" altLang="ko-KR" dirty="0"/>
              <a:t>partial specialization</a:t>
            </a:r>
            <a:r>
              <a:rPr lang="ko-KR" altLang="en-US" dirty="0"/>
              <a:t>은 </a:t>
            </a:r>
            <a:r>
              <a:rPr lang="en-US" altLang="ko-KR" dirty="0"/>
              <a:t>illegal</a:t>
            </a:r>
          </a:p>
          <a:p>
            <a:endParaRPr lang="en-US" dirty="0"/>
          </a:p>
          <a:p>
            <a:r>
              <a:rPr lang="ko-KR" altLang="en-US" dirty="0"/>
              <a:t>그러면 그냥 </a:t>
            </a:r>
            <a:r>
              <a:rPr lang="en-US" altLang="ko-KR" dirty="0"/>
              <a:t>overloading?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8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C247-09C5-4169-9D86-929D69D5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std::swap overloading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78F39-E4D1-44C2-ABDA-CE9274E0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200"/>
            <a:ext cx="7033870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D2CC3-267A-4795-83D7-4888D1C3793A}"/>
              </a:ext>
            </a:extLst>
          </p:cNvPr>
          <p:cNvSpPr txBox="1"/>
          <p:nvPr/>
        </p:nvSpPr>
        <p:spPr>
          <a:xfrm>
            <a:off x="923026" y="4321834"/>
            <a:ext cx="6599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이것도 불가능함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std</a:t>
            </a:r>
            <a:r>
              <a:rPr lang="ko-KR" altLang="en-US" dirty="0"/>
              <a:t>에 </a:t>
            </a:r>
            <a:r>
              <a:rPr lang="ko-KR" altLang="en-US" dirty="0" err="1"/>
              <a:t>들어가는거는</a:t>
            </a:r>
            <a:r>
              <a:rPr lang="ko-KR" altLang="en-US" dirty="0"/>
              <a:t> 표준으로 정해진 거라서</a:t>
            </a:r>
            <a:endParaRPr lang="en-US" altLang="ko-KR" dirty="0"/>
          </a:p>
          <a:p>
            <a:r>
              <a:rPr lang="ko-KR" altLang="en-US" dirty="0"/>
              <a:t>내가 마음대로 템플릿을 추가하면 </a:t>
            </a:r>
            <a:r>
              <a:rPr lang="ko-KR" altLang="en-US" dirty="0" err="1"/>
              <a:t>무슨일이</a:t>
            </a:r>
            <a:r>
              <a:rPr lang="ko-KR" altLang="en-US" dirty="0"/>
              <a:t> 생길지 </a:t>
            </a:r>
            <a:r>
              <a:rPr lang="en-US" altLang="ko-KR" dirty="0"/>
              <a:t>undefined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그러면 어쩌냐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23D3-DC69-410B-9366-12007E6C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dirty="0"/>
              <a:t>std </a:t>
            </a:r>
            <a:r>
              <a:rPr lang="ko-KR" altLang="en-US" dirty="0"/>
              <a:t>아닌 버전으로 하나 만들어 준다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43826-BDE8-47D7-B91C-260414BC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2" y="1690688"/>
            <a:ext cx="7590178" cy="3772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BCB02-C899-456D-B047-B5000D6C93BC}"/>
              </a:ext>
            </a:extLst>
          </p:cNvPr>
          <p:cNvSpPr txBox="1"/>
          <p:nvPr/>
        </p:nvSpPr>
        <p:spPr>
          <a:xfrm>
            <a:off x="595222" y="5529532"/>
            <a:ext cx="904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하면 </a:t>
            </a:r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swap</a:t>
            </a:r>
            <a:r>
              <a:rPr lang="ko-KR" altLang="en-US" dirty="0"/>
              <a:t>을 부르면 그냥 저 </a:t>
            </a:r>
            <a:r>
              <a:rPr lang="en-US" altLang="ko-KR" dirty="0"/>
              <a:t>swap</a:t>
            </a:r>
            <a:r>
              <a:rPr lang="ko-KR" altLang="en-US" dirty="0"/>
              <a:t>이 돌아간다</a:t>
            </a:r>
            <a:r>
              <a:rPr lang="en-US" altLang="ko-KR" dirty="0"/>
              <a:t>.</a:t>
            </a:r>
          </a:p>
          <a:p>
            <a:r>
              <a:rPr lang="en-US" dirty="0"/>
              <a:t>argument-dependent lookup, </a:t>
            </a:r>
            <a:r>
              <a:rPr lang="en-US" dirty="0" err="1"/>
              <a:t>koenig</a:t>
            </a:r>
            <a:r>
              <a:rPr lang="en-US" dirty="0"/>
              <a:t> lookup : </a:t>
            </a:r>
            <a:r>
              <a:rPr lang="ko-KR" altLang="en-US" dirty="0"/>
              <a:t>함수의 인자가 있는 </a:t>
            </a:r>
            <a:r>
              <a:rPr lang="en-US" altLang="ko-KR" dirty="0"/>
              <a:t>namespace</a:t>
            </a:r>
            <a:r>
              <a:rPr lang="ko-KR" altLang="en-US" dirty="0"/>
              <a:t>에서 부터 찾음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2CD5-7DEB-42ED-842E-14E886DD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client’s point of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B0321-4885-4DC8-B2EF-D22EC95A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3" y="1958154"/>
            <a:ext cx="7795936" cy="2613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389D8-2B73-4973-A10B-B7C4D18F778A}"/>
              </a:ext>
            </a:extLst>
          </p:cNvPr>
          <p:cNvSpPr txBox="1"/>
          <p:nvPr/>
        </p:nvSpPr>
        <p:spPr>
          <a:xfrm>
            <a:off x="776377" y="4572041"/>
            <a:ext cx="531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만들어진게</a:t>
            </a:r>
            <a:r>
              <a:rPr lang="ko-KR" altLang="en-US" dirty="0"/>
              <a:t> 있으면 그거 쓰고 없으면 </a:t>
            </a:r>
            <a:r>
              <a:rPr lang="en-US" altLang="ko-KR" dirty="0"/>
              <a:t>std::swap </a:t>
            </a:r>
            <a:r>
              <a:rPr lang="ko-KR" altLang="en-US" dirty="0"/>
              <a:t>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1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898E-015D-4451-890F-34A5227D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std::swap, member swap, non-member swap, specializations of std::swaps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8786-747E-4816-9E98-06F2384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그냥 </a:t>
            </a:r>
            <a:r>
              <a:rPr lang="en-US" altLang="ko-KR" dirty="0"/>
              <a:t>default</a:t>
            </a:r>
            <a:r>
              <a:rPr lang="ko-KR" altLang="en-US" dirty="0"/>
              <a:t>가 </a:t>
            </a:r>
            <a:r>
              <a:rPr lang="ko-KR" altLang="en-US" dirty="0" err="1"/>
              <a:t>쓸만하다면</a:t>
            </a:r>
            <a:r>
              <a:rPr lang="en-US" altLang="ko-KR" dirty="0"/>
              <a:t>, </a:t>
            </a:r>
            <a:r>
              <a:rPr lang="ko-KR" altLang="en-US" dirty="0"/>
              <a:t>아무것도 하지 말아라</a:t>
            </a:r>
            <a:r>
              <a:rPr lang="en-US" altLang="ko-KR" dirty="0"/>
              <a:t>.</a:t>
            </a:r>
          </a:p>
          <a:p>
            <a:r>
              <a:rPr lang="en-US" dirty="0"/>
              <a:t>2. </a:t>
            </a:r>
            <a:r>
              <a:rPr lang="ko-KR" altLang="en-US" dirty="0"/>
              <a:t>그렇지 않다면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2.1. member-swap</a:t>
            </a:r>
            <a:r>
              <a:rPr lang="ko-KR" altLang="en-US" dirty="0"/>
              <a:t>을 일단 잘 만들어 두고 </a:t>
            </a:r>
            <a:r>
              <a:rPr lang="en-US" altLang="ko-KR" dirty="0"/>
              <a:t>(exception </a:t>
            </a:r>
            <a:r>
              <a:rPr lang="ko-KR" altLang="en-US" dirty="0"/>
              <a:t>안 던지는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dirty="0"/>
              <a:t>2.2. </a:t>
            </a:r>
            <a:r>
              <a:rPr lang="ko-KR" altLang="en-US" dirty="0"/>
              <a:t>같은 </a:t>
            </a:r>
            <a:r>
              <a:rPr lang="en-US" altLang="ko-KR" dirty="0"/>
              <a:t>namespace</a:t>
            </a:r>
            <a:r>
              <a:rPr lang="ko-KR" altLang="en-US" dirty="0"/>
              <a:t>에 </a:t>
            </a:r>
            <a:r>
              <a:rPr lang="en-US" altLang="ko-KR" dirty="0"/>
              <a:t>non-member swap</a:t>
            </a:r>
            <a:r>
              <a:rPr lang="ko-KR" altLang="en-US" dirty="0"/>
              <a:t>을 만들고</a:t>
            </a:r>
            <a:br>
              <a:rPr lang="en-US" altLang="ko-KR" dirty="0"/>
            </a:br>
            <a:r>
              <a:rPr lang="en-US" altLang="ko-KR" dirty="0"/>
              <a:t>	2.3. class template</a:t>
            </a:r>
            <a:r>
              <a:rPr lang="ko-KR" altLang="en-US" dirty="0"/>
              <a:t>말고 </a:t>
            </a:r>
            <a:r>
              <a:rPr lang="en-US" altLang="ko-KR" dirty="0"/>
              <a:t>class</a:t>
            </a:r>
            <a:r>
              <a:rPr lang="ko-KR" altLang="en-US" dirty="0"/>
              <a:t>를 만들면</a:t>
            </a:r>
            <a:r>
              <a:rPr lang="en-US" altLang="ko-KR" dirty="0"/>
              <a:t>, std::swap</a:t>
            </a:r>
            <a:r>
              <a:rPr lang="ko-KR" altLang="en-US" dirty="0"/>
              <a:t>에 </a:t>
            </a:r>
            <a:r>
              <a:rPr lang="en-US" altLang="ko-KR" dirty="0" err="1"/>
              <a:t>specailzed</a:t>
            </a:r>
            <a:r>
              <a:rPr lang="en-US" altLang="ko-KR" dirty="0"/>
              <a:t> </a:t>
            </a:r>
            <a:r>
              <a:rPr lang="ko-KR" altLang="en-US" dirty="0"/>
              <a:t>버전을 추가하고</a:t>
            </a:r>
            <a:r>
              <a:rPr lang="en-US" altLang="ko-KR" dirty="0"/>
              <a:t>, </a:t>
            </a:r>
            <a:r>
              <a:rPr lang="ko-KR" altLang="en-US" dirty="0"/>
              <a:t>거기서 </a:t>
            </a:r>
            <a:r>
              <a:rPr lang="en-US" altLang="ko-KR" dirty="0"/>
              <a:t>member-swap</a:t>
            </a:r>
            <a:r>
              <a:rPr lang="ko-KR" altLang="en-US" dirty="0"/>
              <a:t>을 불러라</a:t>
            </a:r>
            <a:r>
              <a:rPr lang="en-US" altLang="ko-KR" dirty="0"/>
              <a:t>.</a:t>
            </a:r>
          </a:p>
          <a:p>
            <a:r>
              <a:rPr lang="en-US" dirty="0"/>
              <a:t>3. client</a:t>
            </a:r>
            <a:r>
              <a:rPr lang="ko-KR" altLang="en-US" dirty="0"/>
              <a:t>는 </a:t>
            </a:r>
            <a:r>
              <a:rPr lang="en-US" altLang="ko-KR" dirty="0"/>
              <a:t>using std::swap</a:t>
            </a:r>
            <a:r>
              <a:rPr lang="ko-KR" altLang="en-US" dirty="0"/>
              <a:t>을 쓰고 시작해라</a:t>
            </a:r>
            <a:r>
              <a:rPr lang="en-US" altLang="ko-KR" dirty="0"/>
              <a:t>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738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4828-28D5-4B36-AAF8-9D30974B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총정리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3F9A3-37A2-4775-9D3B-AAF7A3F7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3" y="1690688"/>
            <a:ext cx="8451312" cy="3459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E1535-A8FD-4847-BDBB-08B2665622E8}"/>
              </a:ext>
            </a:extLst>
          </p:cNvPr>
          <p:cNvSpPr txBox="1"/>
          <p:nvPr/>
        </p:nvSpPr>
        <p:spPr>
          <a:xfrm>
            <a:off x="9135600" y="2782669"/>
            <a:ext cx="205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std::swap</a:t>
            </a:r>
            <a:r>
              <a:rPr lang="ko-KR" altLang="en-US" dirty="0"/>
              <a:t>이 안되는</a:t>
            </a:r>
            <a:endParaRPr lang="en-US" altLang="ko-KR" dirty="0"/>
          </a:p>
          <a:p>
            <a:r>
              <a:rPr lang="ko-KR" altLang="en-US" dirty="0"/>
              <a:t>경우가 있으니까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533-F7CC-4848-867C-01A89177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item23 : Prefer non-member non-friend functions to member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08952-D425-4A15-B2FC-97363A906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46" y="4524253"/>
            <a:ext cx="10226926" cy="2042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FDC13-8EB5-490E-B1D2-83881BC890E9}"/>
              </a:ext>
            </a:extLst>
          </p:cNvPr>
          <p:cNvSpPr txBox="1"/>
          <p:nvPr/>
        </p:nvSpPr>
        <p:spPr>
          <a:xfrm>
            <a:off x="655782" y="2244436"/>
            <a:ext cx="8473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의외로 </a:t>
            </a:r>
            <a:r>
              <a:rPr lang="en-US" altLang="ko-KR" dirty="0"/>
              <a:t>class</a:t>
            </a:r>
            <a:r>
              <a:rPr lang="ko-KR" altLang="en-US" dirty="0"/>
              <a:t>랑 관련된 모든 함수를 멤버 함수로 쓰는게 최고의 선택이 아닐 수 있다</a:t>
            </a:r>
            <a:r>
              <a:rPr lang="en-US" altLang="ko-KR" dirty="0"/>
              <a:t>.</a:t>
            </a:r>
          </a:p>
          <a:p>
            <a:r>
              <a:rPr lang="en-US" dirty="0"/>
              <a:t>namespace</a:t>
            </a:r>
            <a:r>
              <a:rPr lang="ko-KR" altLang="en-US" dirty="0"/>
              <a:t>와 </a:t>
            </a:r>
            <a:r>
              <a:rPr lang="en-US" altLang="ko-KR" dirty="0"/>
              <a:t>header </a:t>
            </a:r>
            <a:r>
              <a:rPr lang="ko-KR" altLang="en-US" dirty="0"/>
              <a:t>파일 분리를 사용하면 이런 </a:t>
            </a:r>
            <a:r>
              <a:rPr lang="en-US" altLang="ko-KR" dirty="0"/>
              <a:t>non-member function</a:t>
            </a:r>
            <a:r>
              <a:rPr lang="ko-KR" altLang="en-US" dirty="0"/>
              <a:t>을 쓰면서도</a:t>
            </a:r>
            <a:endParaRPr lang="en-US" altLang="ko-KR" dirty="0"/>
          </a:p>
          <a:p>
            <a:r>
              <a:rPr lang="ko-KR" altLang="en-US" dirty="0"/>
              <a:t>쉽게 </a:t>
            </a:r>
            <a:r>
              <a:rPr lang="ko-KR" altLang="en-US" dirty="0" err="1"/>
              <a:t>뭉쳐놓고</a:t>
            </a:r>
            <a:r>
              <a:rPr lang="en-US" altLang="ko-KR" dirty="0"/>
              <a:t>, </a:t>
            </a:r>
            <a:r>
              <a:rPr lang="ko-KR" altLang="en-US" dirty="0"/>
              <a:t>편하게 관리할 수 있다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en-US" altLang="ko-KR" dirty="0"/>
              <a:t>encapsulation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패키지 확장성 증가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B698-557C-4DF3-962C-D19D8B18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vs non-member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953C5-B5F4-49CA-9C98-FB5B88A7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" y="1492947"/>
            <a:ext cx="2627914" cy="1638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60182-FDC1-4190-B8BB-09366507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59" y="1400624"/>
            <a:ext cx="7309258" cy="1730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902E8-340F-4776-BFF2-227F86925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85" y="3429000"/>
            <a:ext cx="4320440" cy="1898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2846CD-8EB1-45F4-8406-0DE34CAB9F7E}"/>
              </a:ext>
            </a:extLst>
          </p:cNvPr>
          <p:cNvSpPr txBox="1"/>
          <p:nvPr/>
        </p:nvSpPr>
        <p:spPr>
          <a:xfrm>
            <a:off x="1199072" y="5365053"/>
            <a:ext cx="856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결국에 </a:t>
            </a:r>
            <a:r>
              <a:rPr lang="en-US" altLang="ko-KR" dirty="0"/>
              <a:t>member </a:t>
            </a:r>
            <a:r>
              <a:rPr lang="ko-KR" altLang="en-US" dirty="0"/>
              <a:t>함수는 </a:t>
            </a:r>
            <a:r>
              <a:rPr lang="en-US" altLang="ko-KR" dirty="0"/>
              <a:t>private</a:t>
            </a:r>
            <a:r>
              <a:rPr lang="ko-KR" altLang="en-US" dirty="0"/>
              <a:t>에 접근 했을 수도 있으니까</a:t>
            </a:r>
            <a:r>
              <a:rPr lang="en-US" altLang="ko-KR" dirty="0"/>
              <a:t>, </a:t>
            </a:r>
            <a:r>
              <a:rPr lang="ko-KR" altLang="en-US" dirty="0"/>
              <a:t>캡슐화가 덜 </a:t>
            </a:r>
            <a:r>
              <a:rPr lang="ko-KR" altLang="en-US" dirty="0" err="1"/>
              <a:t>된거라는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관점이기 때문에 </a:t>
            </a:r>
            <a:r>
              <a:rPr lang="en-US" altLang="ko-KR" dirty="0"/>
              <a:t>non-friend</a:t>
            </a:r>
            <a:r>
              <a:rPr lang="ko-KR" altLang="en-US" dirty="0"/>
              <a:t>라는 조건이 추가되는 것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6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77B4-CC0C-427F-926B-22BBA11C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+ split header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5CCE0-CE86-4750-BD4A-776618AC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5" y="1853666"/>
            <a:ext cx="3091554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14821-8EE5-4A68-B9A0-86940F88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952" y="1690688"/>
            <a:ext cx="6688915" cy="2977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5C33C-F5D2-48F9-96DB-25B9D50665D8}"/>
              </a:ext>
            </a:extLst>
          </p:cNvPr>
          <p:cNvSpPr txBox="1"/>
          <p:nvPr/>
        </p:nvSpPr>
        <p:spPr>
          <a:xfrm>
            <a:off x="1121434" y="5745192"/>
            <a:ext cx="1078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입장에서 확장도 아주 </a:t>
            </a:r>
            <a:r>
              <a:rPr lang="ko-KR" altLang="en-US" dirty="0" err="1"/>
              <a:t>편해짐</a:t>
            </a:r>
            <a:r>
              <a:rPr lang="en-US" altLang="ko-KR" dirty="0"/>
              <a:t>. </a:t>
            </a:r>
            <a:r>
              <a:rPr lang="ko-KR" altLang="en-US" dirty="0"/>
              <a:t>뭔가 추가하고 싶으면 그냥</a:t>
            </a:r>
            <a:r>
              <a:rPr lang="en-US" altLang="ko-KR" dirty="0"/>
              <a:t>, non-member non-friend </a:t>
            </a:r>
            <a:r>
              <a:rPr lang="ko-KR" altLang="en-US" dirty="0"/>
              <a:t>함수를 만들어서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namespace</a:t>
            </a:r>
            <a:r>
              <a:rPr lang="ko-KR" altLang="en-US" dirty="0"/>
              <a:t>에 추가하면 되기 때문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C66-48C6-4217-8858-F899D60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item24 : Declare non-member functions when type conversions should apply to all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9CFD-6623-43A7-8FB2-52B625D8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  <a:r>
              <a:rPr lang="ko-KR" altLang="en-US" dirty="0"/>
              <a:t>이 필요한 경우라면 </a:t>
            </a:r>
            <a:r>
              <a:rPr lang="en-US" altLang="ko-KR" dirty="0"/>
              <a:t>non-member</a:t>
            </a:r>
            <a:r>
              <a:rPr lang="ko-KR" altLang="en-US" dirty="0"/>
              <a:t>로 만들어서 그 </a:t>
            </a:r>
            <a:r>
              <a:rPr lang="en-US" altLang="ko-KR" dirty="0"/>
              <a:t>type conversion </a:t>
            </a:r>
            <a:r>
              <a:rPr lang="ko-KR" altLang="en-US" dirty="0"/>
              <a:t>돼야하는 </a:t>
            </a:r>
            <a:r>
              <a:rPr lang="en-US" altLang="ko-KR" dirty="0"/>
              <a:t>parameter</a:t>
            </a:r>
            <a:r>
              <a:rPr lang="ko-KR" altLang="en-US" dirty="0"/>
              <a:t>가 어느 쪽에 있던지</a:t>
            </a:r>
            <a:r>
              <a:rPr lang="en-US" altLang="ko-KR" dirty="0"/>
              <a:t> </a:t>
            </a:r>
            <a:r>
              <a:rPr lang="ko-KR" altLang="en-US" dirty="0"/>
              <a:t>자연스럽게 넘어가도록 만들자</a:t>
            </a:r>
            <a:r>
              <a:rPr lang="en-US" altLang="ko-KR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8946C-2724-4B55-8B5D-68AEF2BD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39" y="3429000"/>
            <a:ext cx="1015834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4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E30F-0FE9-45B3-B366-B992BB0D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</a:t>
            </a:r>
            <a:r>
              <a:rPr lang="ko-KR" altLang="en-US" dirty="0"/>
              <a:t>의 곱셈을 구현해보자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D85A8-D2AF-4C24-A58B-35B74332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545"/>
            <a:ext cx="7148179" cy="1767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4C254-968B-4403-BC18-AF4DDBB6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6" y="3956241"/>
            <a:ext cx="8131245" cy="92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098D6-FCDE-41DC-8175-1B08864F2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91" y="5066220"/>
            <a:ext cx="7491109" cy="937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634C3-1CF3-490C-9D86-16992121E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66" y="5944187"/>
            <a:ext cx="7491109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68F6-74C0-4A9A-B6C3-68F1B215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non-member</a:t>
            </a:r>
            <a:r>
              <a:rPr lang="ko-KR" altLang="en-US" dirty="0"/>
              <a:t> 를 추가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6AB01-8E1C-4794-AC3A-B611D26B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2" y="1496725"/>
            <a:ext cx="7033685" cy="34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2CB13C-1282-424B-9D22-0B8D67C149A2}"/>
              </a:ext>
            </a:extLst>
          </p:cNvPr>
          <p:cNvSpPr txBox="1"/>
          <p:nvPr/>
        </p:nvSpPr>
        <p:spPr>
          <a:xfrm>
            <a:off x="8118764" y="1690688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할 때 꼭 </a:t>
            </a:r>
            <a:r>
              <a:rPr lang="en-US" altLang="ko-KR" dirty="0"/>
              <a:t>friend </a:t>
            </a:r>
            <a:r>
              <a:rPr lang="ko-KR" altLang="en-US" dirty="0"/>
              <a:t>안 써도</a:t>
            </a:r>
            <a:endParaRPr lang="en-US" altLang="ko-KR" dirty="0"/>
          </a:p>
          <a:p>
            <a:r>
              <a:rPr lang="ko-KR" altLang="en-US" dirty="0"/>
              <a:t>되는 방법이 많으니까</a:t>
            </a:r>
            <a:endParaRPr lang="en-US" altLang="ko-KR" dirty="0"/>
          </a:p>
          <a:p>
            <a:r>
              <a:rPr lang="ko-KR" altLang="en-US" dirty="0" err="1"/>
              <a:t>엥간하면</a:t>
            </a:r>
            <a:r>
              <a:rPr lang="ko-KR" altLang="en-US" dirty="0"/>
              <a:t> </a:t>
            </a:r>
            <a:r>
              <a:rPr lang="en-US" altLang="ko-KR" dirty="0"/>
              <a:t>friend</a:t>
            </a:r>
            <a:r>
              <a:rPr lang="ko-KR" altLang="en-US" dirty="0"/>
              <a:t>는 쓰지 말자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D2EFA-C04E-4759-8ABE-A64FC9E8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5143856"/>
            <a:ext cx="7231243" cy="15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2FA8-B0D8-4542-AE55-14DDB33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item25 : Consider support for a non-throwing swap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46803-99BC-422C-80DF-88705993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7" y="2782929"/>
            <a:ext cx="8451312" cy="3459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4BFA4-25B0-4A4D-B3DA-76645DAA3EBF}"/>
              </a:ext>
            </a:extLst>
          </p:cNvPr>
          <p:cNvSpPr txBox="1"/>
          <p:nvPr/>
        </p:nvSpPr>
        <p:spPr>
          <a:xfrm>
            <a:off x="1017916" y="1867476"/>
            <a:ext cx="6669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throwing</a:t>
            </a:r>
            <a:r>
              <a:rPr lang="ko-KR" altLang="en-US" dirty="0"/>
              <a:t>은 </a:t>
            </a:r>
            <a:r>
              <a:rPr lang="en-US" altLang="ko-KR" dirty="0"/>
              <a:t>29</a:t>
            </a:r>
            <a:r>
              <a:rPr lang="ko-KR" altLang="en-US" dirty="0"/>
              <a:t>에서 나옴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std::swap</a:t>
            </a:r>
            <a:r>
              <a:rPr lang="ko-KR" altLang="en-US" dirty="0"/>
              <a:t>은 </a:t>
            </a:r>
            <a:r>
              <a:rPr lang="en-US" altLang="ko-KR" dirty="0"/>
              <a:t>copy</a:t>
            </a:r>
            <a:r>
              <a:rPr lang="ko-KR" altLang="en-US" dirty="0"/>
              <a:t>를 계속하기 때문에</a:t>
            </a:r>
            <a:r>
              <a:rPr lang="en-US" altLang="ko-KR" dirty="0"/>
              <a:t>, </a:t>
            </a:r>
            <a:r>
              <a:rPr lang="ko-KR" altLang="en-US" dirty="0"/>
              <a:t>비효율 적일 수 있어서 </a:t>
            </a:r>
            <a:endParaRPr lang="en-US" altLang="ko-KR" dirty="0"/>
          </a:p>
          <a:p>
            <a:r>
              <a:rPr lang="ko-KR" altLang="en-US" dirty="0"/>
              <a:t>새롭게 </a:t>
            </a:r>
            <a:r>
              <a:rPr lang="en-US" altLang="ko-KR" dirty="0"/>
              <a:t>swap</a:t>
            </a:r>
            <a:r>
              <a:rPr lang="ko-KR" altLang="en-US" dirty="0"/>
              <a:t>을 만들 때 알아야 하는 것들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73D3-CA2D-4C57-A090-1E19C75A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std::swap</a:t>
            </a:r>
            <a:r>
              <a:rPr lang="ko-KR" altLang="en-US" dirty="0"/>
              <a:t>의 한계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A27AB-26A5-475C-9F0C-AF51BEAD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07" y="1570622"/>
            <a:ext cx="10348857" cy="316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341D4-8343-40D9-9A03-EF06C993E360}"/>
              </a:ext>
            </a:extLst>
          </p:cNvPr>
          <p:cNvSpPr txBox="1"/>
          <p:nvPr/>
        </p:nvSpPr>
        <p:spPr>
          <a:xfrm>
            <a:off x="1034473" y="5246255"/>
            <a:ext cx="234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번의 </a:t>
            </a:r>
            <a:r>
              <a:rPr lang="en-US" altLang="ko-KR" dirty="0"/>
              <a:t>copy</a:t>
            </a:r>
            <a:r>
              <a:rPr lang="ko-KR" altLang="en-US" dirty="0"/>
              <a:t>가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 너무 비싸다면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438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w3 item 23~25</vt:lpstr>
      <vt:lpstr>item23 : Prefer non-member non-friend functions to member functions</vt:lpstr>
      <vt:lpstr>member vs non-member</vt:lpstr>
      <vt:lpstr>namespace + split header files</vt:lpstr>
      <vt:lpstr>item24 : Declare non-member functions when type conversions should apply to all parameters</vt:lpstr>
      <vt:lpstr>Rational의 곱셈을 구현해보자.</vt:lpstr>
      <vt:lpstr>non-member 를 추가</vt:lpstr>
      <vt:lpstr>item25 : Consider support for a non-throwing swap</vt:lpstr>
      <vt:lpstr>std::swap의 한계?</vt:lpstr>
      <vt:lpstr>copy가 너무 손해인 경우 예시</vt:lpstr>
      <vt:lpstr>swap을 바꾼다면?</vt:lpstr>
      <vt:lpstr>그런데 클래스에 template이 또 있으면?</vt:lpstr>
      <vt:lpstr>std::swap overloading</vt:lpstr>
      <vt:lpstr>그냥 std 아닌 버전으로 하나 만들어 준다.</vt:lpstr>
      <vt:lpstr>client’s point of view</vt:lpstr>
      <vt:lpstr>정리 std::swap, member swap, non-member swap, specializations of std::swaps</vt:lpstr>
      <vt:lpstr>총정리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 item 23~25</dc:title>
  <dc:creator>park minjun</dc:creator>
  <cp:lastModifiedBy>park minjun</cp:lastModifiedBy>
  <cp:revision>26</cp:revision>
  <dcterms:created xsi:type="dcterms:W3CDTF">2022-01-23T12:00:55Z</dcterms:created>
  <dcterms:modified xsi:type="dcterms:W3CDTF">2022-01-23T16:24:07Z</dcterms:modified>
</cp:coreProperties>
</file>