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bc923cd1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bc923cd1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c923cd1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bc923cd1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c923cd1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bc923cd1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1417ac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d1417a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932500" y="1245700"/>
            <a:ext cx="6039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Malgun Gothic"/>
                <a:ea typeface="Malgun Gothic"/>
                <a:cs typeface="Malgun Gothic"/>
                <a:sym typeface="Malgun Gothic"/>
              </a:rPr>
              <a:t>컴파일러가 만들어낸 함수가 필요 없으면 확실히 이들의 사용을 금해 버리자</a:t>
            </a:r>
            <a:endParaRPr b="1"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03800" y="1273875"/>
            <a:ext cx="83364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latin typeface="Malgun Gothic"/>
                <a:ea typeface="Malgun Gothic"/>
                <a:cs typeface="Malgun Gothic"/>
                <a:sym typeface="Malgun Gothic"/>
              </a:rPr>
              <a:t>HomeForSale h1;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>
                <a:latin typeface="Malgun Gothic"/>
                <a:ea typeface="Malgun Gothic"/>
                <a:cs typeface="Malgun Gothic"/>
                <a:sym typeface="Malgun Gothic"/>
              </a:rPr>
              <a:t>HomeForSale h2;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>
                <a:latin typeface="Malgun Gothic"/>
                <a:ea typeface="Malgun Gothic"/>
                <a:cs typeface="Malgun Gothic"/>
                <a:sym typeface="Malgun Gothic"/>
              </a:rPr>
              <a:t>HomeForSale h3(h1);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>
                <a:latin typeface="Malgun Gothic"/>
                <a:ea typeface="Malgun Gothic"/>
                <a:cs typeface="Malgun Gothic"/>
                <a:sym typeface="Malgun Gothic"/>
              </a:rPr>
              <a:t>h1= h2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>
                <a:latin typeface="Malgun Gothic"/>
                <a:ea typeface="Malgun Gothic"/>
                <a:cs typeface="Malgun Gothic"/>
                <a:sym typeface="Malgun Gothic"/>
              </a:rPr>
              <a:t>사본을 만들기를 원하지 않는 객체가 있을 수 있다. (ex. thread, lock, semaphore)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700">
                <a:latin typeface="Malgun Gothic"/>
                <a:ea typeface="Malgun Gothic"/>
                <a:cs typeface="Malgun Gothic"/>
                <a:sym typeface="Malgun Gothic"/>
              </a:rPr>
              <a:t>보통의 경우에는 해당 기능을 제공하는 함수를 선언하지 않는 것이지만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700">
                <a:latin typeface="Malgun Gothic"/>
                <a:ea typeface="Malgun Gothic"/>
                <a:cs typeface="Malgun Gothic"/>
                <a:sym typeface="Malgun Gothic"/>
              </a:rPr>
              <a:t>복사 생성자, 복사대입연산자의 경우에는 컴파일러가 우리 대신 이들을 선언해버린다.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29800" y="769975"/>
            <a:ext cx="87750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해결방법 1.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컴파일러가 생성하는 함수는 모두 공개된다는 (=public 멤버가 된다)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-&gt; public 멤버로 두지 말고, 복사 생성자 및 복사 대입 연산자를 private 멤버로 선언하자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-&gt; 멤버 함수가 명시적으로 선언되기 때문에 기본 버전을 만들지 않고 private 접근성을 가지므로 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외부로부터 호출 차단이 가능하다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-&gt; friend 함수가 호출 할 경우를 대비하여 정의를 하지 않아 링크시점에 에러를 호출하게 한다.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class HomeForSale {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public: …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private: …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	HomeForSale(const HomeForSale&amp;);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	HomeForSale&amp; operator=(const HomeForSale&amp;);	// 선언시 매개변수는 필수가 아님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};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5788050" y="1870875"/>
            <a:ext cx="76887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2. 링크 시점 에러를 컴파일 시점 에러로 옮긴다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링크 시점의 에러는 프로젝트가 커지면 커질수록 결함 발견시에 결함 제거 비용이 커진다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-&gt; 컴파일 시점에서 발견하는 것이 장기적으로 좋다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313" y="771513"/>
            <a:ext cx="35718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638" y="2713238"/>
            <a:ext cx="42767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63" y="1491463"/>
            <a:ext cx="64484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