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5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D8FA-A541-4FC2-A355-34A9C0D53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A88B6-7F86-4778-9E5A-4C1C08B40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95A9D-EE68-4D7B-A9F5-D77649A1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88A-8D75-4FB2-9AAF-B2E642F001D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1905-9FA5-4F16-8D00-90381DF1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2E92-61B0-4FFA-A2EE-5EF3BE00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96-EC16-4DEF-BDDE-4B57FD57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FFC8-0693-4402-B1B8-A04DB0C9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12676-02C9-4FBB-B7ED-5DE44DFA2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FB297-8C7E-4A71-A2EF-2ACDBE38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88A-8D75-4FB2-9AAF-B2E642F001D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3CCC-C049-415C-813C-3BF6D1D1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4AA44-13BB-44DF-8AE6-6E416315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96-EC16-4DEF-BDDE-4B57FD57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B3D84-6E86-461D-9D01-D8EEA3606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8E0F8-543B-4B4D-BC4D-A7E36AD1F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39B5F-38C3-4568-B7F0-816A873E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88A-8D75-4FB2-9AAF-B2E642F001D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6C48-675B-4A72-9C25-335A8CF6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2DFC-3BD9-4933-9BCA-11D10951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96-EC16-4DEF-BDDE-4B57FD57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7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F0F8-D02C-4B82-B9E3-09C617ED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D1A5-794F-4B79-A030-A14D842E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48D1-AA1A-47CB-BCDE-3559AB6F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88A-8D75-4FB2-9AAF-B2E642F001D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EEA6-24B8-454E-AAD4-FF6EBAA9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870B-E48C-4C15-AEA9-C384C7CD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96-EC16-4DEF-BDDE-4B57FD57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2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75DB-5DBA-43E0-87F5-9ACF29D1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87E90-9EA3-4B7C-AB02-B69C1346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60A1-40EE-46D6-9109-25F6E3A6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88A-8D75-4FB2-9AAF-B2E642F001D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CF2D-61BD-489F-8E99-4CB9013E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CFB3-3456-4C8D-94E5-E544D43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96-EC16-4DEF-BDDE-4B57FD57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5CC1-D446-4D4A-9E79-857696F5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2E863-2FA9-41F5-A92E-1D6F30D8E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C44B7-1B14-4AD8-8BCB-5B10254FF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35A49-00B6-49A1-8A0E-6F9CC54B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88A-8D75-4FB2-9AAF-B2E642F001D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6FF9-882B-41B7-8985-3B8E5239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B1D49-2ACF-4350-B2F8-72101FAA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96-EC16-4DEF-BDDE-4B57FD57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8F19-9FA2-42E2-B13D-261ABECC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69E92-20DD-435C-87A3-3BA0A279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53B04-EE8A-465E-97F1-591514E11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16BBF-A451-43D3-ABD1-100CE4F87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13772-A135-4A29-8CBE-B7BF71327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CE04F-CB90-4966-A72E-286C4366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88A-8D75-4FB2-9AAF-B2E642F001D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0FE9D-FC0D-45A6-93FE-A705C165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9F565-A6B3-4F85-B69E-3F4C56B7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96-EC16-4DEF-BDDE-4B57FD57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731F-4AA0-4A05-8C6F-B5B61E31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87507-8987-423A-9209-5ED06A42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88A-8D75-4FB2-9AAF-B2E642F001D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2D584-9CA4-42C0-88DF-4FC361B2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816FF-F2B4-49A0-81CD-BB8710C1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96-EC16-4DEF-BDDE-4B57FD57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5D419-BBB9-4E3A-9A8E-22275224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88A-8D75-4FB2-9AAF-B2E642F001D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6178E-AE37-458D-A5EA-140A543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4151-D5AD-4B74-B210-4EC7F4F3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96-EC16-4DEF-BDDE-4B57FD57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0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705F-5EFA-4970-8860-A5F0A98A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BFEF-5ECA-451B-8E4E-0209C9E53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20A5E-2B57-4077-AC2A-BACC8CCD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1A642-68F2-471B-BD2B-709A4F3A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88A-8D75-4FB2-9AAF-B2E642F001D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8814A-095D-493E-9669-C10779F6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CBBDC-539C-4F9B-ADA3-88C6353D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96-EC16-4DEF-BDDE-4B57FD57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ABB5-7702-4F56-A74A-BCC2D1F0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61A0A-D184-45FF-9042-A31F5958F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00A1A-D17B-4F8C-AD17-5AD78ED3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933C6-8D89-464D-AA14-BE9E073A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088A-8D75-4FB2-9AAF-B2E642F001D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09618-387B-4994-B16F-833C980D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E05BC-5E9B-4725-A371-6EFABF29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9B96-EC16-4DEF-BDDE-4B57FD57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D2EF1-BC46-4060-92EA-F26C96D1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873CE-CD23-438B-A97A-35423628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1532-475D-49A2-B4E3-39EAB7029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088A-8D75-4FB2-9AAF-B2E642F001D8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409F-D779-4388-827D-932A84375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E850-A469-406E-ACDE-F51E92731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9B96-EC16-4DEF-BDDE-4B57FD57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12E8-7FE9-4D4E-9C90-1A1D19EF2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0ABC8-0931-4AD6-A9A4-E336254EA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item 48, 49</a:t>
            </a:r>
          </a:p>
        </p:txBody>
      </p:sp>
    </p:spTree>
    <p:extLst>
      <p:ext uri="{BB962C8B-B14F-4D97-AF65-F5344CB8AC3E}">
        <p14:creationId xmlns:p14="http://schemas.microsoft.com/office/powerpoint/2010/main" val="146439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B433-8DEB-4E75-99EA-23BFEA8D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different new handler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8C187-1E57-4C3D-BE41-E3C08CD4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4" y="1230758"/>
            <a:ext cx="3913502" cy="5262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57D9D-9360-4016-A3EE-0CE00241AEF6}"/>
              </a:ext>
            </a:extLst>
          </p:cNvPr>
          <p:cNvSpPr txBox="1"/>
          <p:nvPr/>
        </p:nvSpPr>
        <p:spPr>
          <a:xfrm>
            <a:off x="5201728" y="1708030"/>
            <a:ext cx="27408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outOfMem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/>
              <a:t>oom</a:t>
            </a:r>
            <a:r>
              <a:rPr lang="en-US" dirty="0"/>
              <a:t> install (</a:t>
            </a:r>
            <a:r>
              <a:rPr lang="en-US" dirty="0" err="1"/>
              <a:t>outOfMem</a:t>
            </a:r>
            <a:r>
              <a:rPr lang="en-US" dirty="0"/>
              <a:t>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main ???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r>
              <a:rPr lang="en-US" dirty="0" err="1"/>
              <a:t>outOfMem</a:t>
            </a:r>
            <a:r>
              <a:rPr lang="en-US" dirty="0"/>
              <a:t> ?  </a:t>
            </a:r>
            <a:r>
              <a:rPr lang="en-US" dirty="0" err="1"/>
              <a:t>oom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284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5309-BF8D-4A75-8E22-5A6BD90A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different new handler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7E6A1-7569-4CB4-B0DA-22D27572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4" y="1883344"/>
            <a:ext cx="3947502" cy="1699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75BD7-31DD-4DF8-A736-9BC12EE2176A}"/>
              </a:ext>
            </a:extLst>
          </p:cNvPr>
          <p:cNvSpPr txBox="1"/>
          <p:nvPr/>
        </p:nvSpPr>
        <p:spPr>
          <a:xfrm>
            <a:off x="5809673" y="2115127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그래서 이렇게 다시 설치해줘야 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E0D0-814D-4E66-A7B7-D80B5CA9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latin typeface="Bookman-Demi"/>
              </a:rPr>
              <a:t>Deinstall the new-handler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97DD2-99CD-435F-84DE-B2CA7BE9B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60" y="1974375"/>
            <a:ext cx="3711262" cy="16384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00ACF-1254-47D1-831A-F1019FFE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797" y="2036965"/>
            <a:ext cx="1425063" cy="495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08F501-E8AB-4487-9104-F24EAE32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36" y="3612817"/>
            <a:ext cx="3581710" cy="3162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B90D66-B97A-4334-9271-CFA12B61B990}"/>
              </a:ext>
            </a:extLst>
          </p:cNvPr>
          <p:cNvSpPr txBox="1"/>
          <p:nvPr/>
        </p:nvSpPr>
        <p:spPr>
          <a:xfrm>
            <a:off x="4908431" y="3761117"/>
            <a:ext cx="4608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nullptr</a:t>
            </a:r>
            <a:r>
              <a:rPr lang="ko-KR" altLang="en-US" dirty="0" err="1"/>
              <a:t>로하면</a:t>
            </a:r>
            <a:r>
              <a:rPr lang="ko-KR" altLang="en-US" dirty="0"/>
              <a:t> 그냥 바로 </a:t>
            </a:r>
            <a:r>
              <a:rPr lang="en-US" altLang="ko-KR" dirty="0" err="1"/>
              <a:t>bad_alloc</a:t>
            </a:r>
            <a:r>
              <a:rPr lang="ko-KR" altLang="en-US" dirty="0"/>
              <a:t>을 던진다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이것도 문제없이 끝나면 다시 </a:t>
            </a:r>
            <a:r>
              <a:rPr lang="ko-KR" altLang="en-US" dirty="0" err="1"/>
              <a:t>돌려놔야한다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B7BC-63FB-4392-BB70-DFB2A4ED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an exception / </a:t>
            </a:r>
            <a:r>
              <a:rPr lang="en-US" sz="4400" b="1" i="0" u="none" strike="noStrike" baseline="0" dirty="0">
                <a:latin typeface="Bookman-Demi"/>
              </a:rPr>
              <a:t>Not return</a:t>
            </a:r>
            <a:r>
              <a:rPr lang="en-US" sz="4400" b="0" i="0" u="none" strike="noStrike" baseline="0" dirty="0">
                <a:latin typeface="Bookman-Light"/>
              </a:rPr>
              <a:t>,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1238-A3A1-4603-BAB0-4D7144F00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std::</a:t>
            </a:r>
            <a:r>
              <a:rPr lang="en-US" dirty="0" err="1"/>
              <a:t>bad_alloc</a:t>
            </a:r>
            <a:r>
              <a:rPr lang="en-US" dirty="0"/>
              <a:t>();</a:t>
            </a:r>
          </a:p>
          <a:p>
            <a:r>
              <a:rPr lang="en-US" dirty="0"/>
              <a:t>std::abort();</a:t>
            </a:r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지금까지는 </a:t>
            </a:r>
            <a:r>
              <a:rPr lang="en-US" altLang="ko-KR" dirty="0"/>
              <a:t>new </a:t>
            </a:r>
            <a:r>
              <a:rPr lang="ko-KR" altLang="en-US" dirty="0"/>
              <a:t>전체를 관리했다면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new</a:t>
            </a:r>
            <a:r>
              <a:rPr lang="ko-KR" altLang="en-US" dirty="0"/>
              <a:t>만 따로 처리하고 싶다면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1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0352-C85E-4CF0-9E88-8321607C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class-specific new-handlers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A557-8710-4090-95E0-EC732DDEC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큰 흐름은 해당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new </a:t>
            </a:r>
            <a:r>
              <a:rPr lang="ko-KR" altLang="en-US" dirty="0"/>
              <a:t>안에서 </a:t>
            </a:r>
            <a:r>
              <a:rPr lang="en-US" altLang="ko-KR" dirty="0" err="1"/>
              <a:t>set_new_handler</a:t>
            </a:r>
            <a:r>
              <a:rPr lang="ko-KR" altLang="en-US" dirty="0"/>
              <a:t>를 하고 </a:t>
            </a:r>
            <a:r>
              <a:rPr lang="en-US" altLang="ko-KR" dirty="0"/>
              <a:t>new</a:t>
            </a:r>
            <a:r>
              <a:rPr lang="ko-KR" altLang="en-US" dirty="0"/>
              <a:t>가 끝날 때 다시 되돌림</a:t>
            </a:r>
            <a:r>
              <a:rPr lang="en-US" altLang="ko-KR" dirty="0"/>
              <a:t>. (multi threading</a:t>
            </a:r>
            <a:r>
              <a:rPr lang="ko-KR" altLang="en-US" dirty="0"/>
              <a:t>에서 꼬이면</a:t>
            </a:r>
            <a:r>
              <a:rPr lang="en-US" altLang="ko-KR" dirty="0"/>
              <a:t>…?)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ko-KR" altLang="en-US" dirty="0"/>
              <a:t>기존 </a:t>
            </a:r>
            <a:r>
              <a:rPr lang="en-US" altLang="ko-KR" dirty="0"/>
              <a:t>handler</a:t>
            </a:r>
            <a:r>
              <a:rPr lang="ko-KR" altLang="en-US" dirty="0"/>
              <a:t>를 </a:t>
            </a:r>
            <a:r>
              <a:rPr lang="ko-KR" altLang="en-US" dirty="0" err="1"/>
              <a:t>어딘가에</a:t>
            </a:r>
            <a:r>
              <a:rPr lang="ko-KR" altLang="en-US" dirty="0"/>
              <a:t> 저장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내 </a:t>
            </a:r>
            <a:r>
              <a:rPr lang="en-US" altLang="ko-KR" dirty="0"/>
              <a:t>handler</a:t>
            </a:r>
            <a:r>
              <a:rPr lang="ko-KR" altLang="en-US" dirty="0"/>
              <a:t>를 </a:t>
            </a:r>
            <a:r>
              <a:rPr lang="en-US" altLang="ko-KR" dirty="0"/>
              <a:t>install</a:t>
            </a:r>
          </a:p>
          <a:p>
            <a:pPr>
              <a:buFontTx/>
              <a:buChar char="-"/>
            </a:pPr>
            <a:r>
              <a:rPr lang="en-US" dirty="0"/>
              <a:t>new</a:t>
            </a:r>
            <a:r>
              <a:rPr lang="ko-KR" altLang="en-US" dirty="0"/>
              <a:t>를 진행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기존 </a:t>
            </a:r>
            <a:r>
              <a:rPr lang="en-US" altLang="ko-KR" dirty="0"/>
              <a:t>handler</a:t>
            </a:r>
            <a:r>
              <a:rPr lang="ko-KR" altLang="en-US" dirty="0"/>
              <a:t>를 다시 </a:t>
            </a:r>
            <a:r>
              <a:rPr lang="en-US" altLang="ko-KR" dirty="0"/>
              <a:t>install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ko-KR" altLang="en-US" dirty="0"/>
              <a:t>이 과정을 </a:t>
            </a:r>
            <a:r>
              <a:rPr lang="en-US" altLang="ko-KR" dirty="0"/>
              <a:t>RAII</a:t>
            </a:r>
            <a:r>
              <a:rPr lang="ko-KR" altLang="en-US" dirty="0"/>
              <a:t>로 해서</a:t>
            </a:r>
            <a:r>
              <a:rPr lang="en-US" altLang="ko-KR" dirty="0"/>
              <a:t>, constructor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/>
              <a:t>하고 </a:t>
            </a:r>
            <a:r>
              <a:rPr lang="en-US" altLang="ko-KR" dirty="0"/>
              <a:t>destructor</a:t>
            </a:r>
            <a:r>
              <a:rPr lang="ko-KR" altLang="en-US" dirty="0"/>
              <a:t>에서 </a:t>
            </a:r>
            <a:r>
              <a:rPr lang="en-US" altLang="ko-KR" dirty="0"/>
              <a:t>set</a:t>
            </a:r>
            <a:r>
              <a:rPr lang="ko-KR" altLang="en-US" dirty="0"/>
              <a:t>하는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cf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4631D-B274-4D37-97E4-7AE9D9C1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68" y="6174666"/>
            <a:ext cx="6805250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2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FEF7-5F3E-4EB2-B80F-C167572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class-specific new-handlers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58FE1-9AF7-4092-8AEE-552AE720E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02" y="1690688"/>
            <a:ext cx="5446588" cy="38325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98596C-A93B-4156-A097-910E7D796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11" y="1690688"/>
            <a:ext cx="5494496" cy="2979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496CA9-D0B9-49FE-9EF8-3678CC08D853}"/>
              </a:ext>
            </a:extLst>
          </p:cNvPr>
          <p:cNvSpPr txBox="1"/>
          <p:nvPr/>
        </p:nvSpPr>
        <p:spPr>
          <a:xfrm>
            <a:off x="6282644" y="5079215"/>
            <a:ext cx="2039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throw()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noexcept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recap delete</a:t>
            </a:r>
          </a:p>
        </p:txBody>
      </p:sp>
    </p:spTree>
    <p:extLst>
      <p:ext uri="{BB962C8B-B14F-4D97-AF65-F5344CB8AC3E}">
        <p14:creationId xmlns:p14="http://schemas.microsoft.com/office/powerpoint/2010/main" val="125553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52B9-71A1-4661-891C-B5832A3A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class-specific new-handlers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C17C3-3763-45A4-93F7-FD8DE7387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7540"/>
            <a:ext cx="5387807" cy="2880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EEB112-BB61-4D56-A504-16A4DFC3DE88}"/>
              </a:ext>
            </a:extLst>
          </p:cNvPr>
          <p:cNvSpPr txBox="1"/>
          <p:nvPr/>
        </p:nvSpPr>
        <p:spPr>
          <a:xfrm>
            <a:off x="838200" y="5199986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대부분의 </a:t>
            </a:r>
            <a:r>
              <a:rPr lang="en-US" altLang="ko-KR" dirty="0"/>
              <a:t>class</a:t>
            </a:r>
            <a:r>
              <a:rPr lang="ko-KR" altLang="en-US" dirty="0"/>
              <a:t>에서 비슷한 방식이 반복될 것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이거를 미리 </a:t>
            </a:r>
            <a:r>
              <a:rPr lang="ko-KR" altLang="en-US" dirty="0" err="1"/>
              <a:t>만들어두는</a:t>
            </a:r>
            <a:r>
              <a:rPr lang="ko-KR" altLang="en-US" dirty="0"/>
              <a:t> 것은 어떨까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E122-619D-4D9C-9E7F-52246D4F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-style</a:t>
            </a:r>
            <a:r>
              <a:rPr lang="ko-KR" altLang="en-US" dirty="0"/>
              <a:t> </a:t>
            </a:r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8DF2-1806-4426-94B4-98DF780BE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 : </a:t>
            </a:r>
            <a:r>
              <a:rPr lang="ko-KR" altLang="en-US" dirty="0"/>
              <a:t>다른 파생클래스들이 한가지 특정 기능만 물려받도록 설계</a:t>
            </a:r>
            <a:endParaRPr lang="en-US" altLang="ko-KR" dirty="0"/>
          </a:p>
          <a:p>
            <a:r>
              <a:rPr lang="en-US" dirty="0"/>
              <a:t>CRTP(curiously recurring template pattern) : </a:t>
            </a:r>
            <a:r>
              <a:rPr lang="ko-KR" altLang="en-US" dirty="0"/>
              <a:t>자신을 </a:t>
            </a:r>
            <a:r>
              <a:rPr lang="en-US" altLang="ko-KR" dirty="0"/>
              <a:t>template</a:t>
            </a:r>
            <a:r>
              <a:rPr lang="ko-KR" altLang="en-US" dirty="0"/>
              <a:t>인자로 사용해서 해당 </a:t>
            </a:r>
            <a:r>
              <a:rPr lang="en-US" altLang="ko-KR" dirty="0"/>
              <a:t>template</a:t>
            </a:r>
            <a:r>
              <a:rPr lang="ko-KR" altLang="en-US" dirty="0"/>
              <a:t>으로 부터 상속받음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2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7CE1-6518-4A03-A80C-C7DDCA32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</a:t>
            </a:r>
            <a:r>
              <a:rPr lang="en-US" dirty="0"/>
              <a:t>-style</a:t>
            </a:r>
            <a:r>
              <a:rPr lang="ko-KR" altLang="en-US" dirty="0"/>
              <a:t> </a:t>
            </a:r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09D26-6F5F-43B2-962F-E0253BD549D8}"/>
              </a:ext>
            </a:extLst>
          </p:cNvPr>
          <p:cNvSpPr txBox="1"/>
          <p:nvPr/>
        </p:nvSpPr>
        <p:spPr>
          <a:xfrm>
            <a:off x="7426036" y="2189018"/>
            <a:ext cx="4276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그냥 아까 </a:t>
            </a:r>
            <a:r>
              <a:rPr lang="ko-KR" altLang="en-US" dirty="0" err="1"/>
              <a:t>쓴거를</a:t>
            </a:r>
            <a:r>
              <a:rPr lang="ko-KR" altLang="en-US" dirty="0"/>
              <a:t> 그대로 </a:t>
            </a:r>
            <a:r>
              <a:rPr lang="en-US" altLang="ko-KR" dirty="0"/>
              <a:t>template class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 err="1"/>
              <a:t>만들어둔</a:t>
            </a:r>
            <a:r>
              <a:rPr lang="ko-KR" altLang="en-US" dirty="0"/>
              <a:t> 것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4991E92-F770-413F-BCED-D0BA2F28F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139"/>
          <a:stretch/>
        </p:blipFill>
        <p:spPr>
          <a:xfrm>
            <a:off x="6745412" y="3429000"/>
            <a:ext cx="5446588" cy="21792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A829D-688C-4F02-8B69-C99FF08B4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00" y="2003640"/>
            <a:ext cx="5540220" cy="3604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DFDEC9-528E-44D4-8250-96B58A2B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00" y="5610521"/>
            <a:ext cx="3657917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9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D082-8BB7-49BE-9962-690FAA03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throw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087BA-DBF1-4881-A84E-86695875B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059" y="2568904"/>
            <a:ext cx="4717189" cy="1386960"/>
          </a:xfrm>
        </p:spPr>
      </p:pic>
    </p:spTree>
    <p:extLst>
      <p:ext uri="{BB962C8B-B14F-4D97-AF65-F5344CB8AC3E}">
        <p14:creationId xmlns:p14="http://schemas.microsoft.com/office/powerpoint/2010/main" val="254384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7CC-5561-407A-B070-06DEB608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48 : Be aware of template metaprogramming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295DB-B53E-4EB9-A523-23592CC94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459" y="3865273"/>
            <a:ext cx="7551741" cy="2320245"/>
          </a:xfrm>
        </p:spPr>
      </p:pic>
    </p:spTree>
    <p:extLst>
      <p:ext uri="{BB962C8B-B14F-4D97-AF65-F5344CB8AC3E}">
        <p14:creationId xmlns:p14="http://schemas.microsoft.com/office/powerpoint/2010/main" val="146819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044D-8AE1-4250-B293-670AC999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TMP : Template meta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8338-686D-45E3-B40F-3582AF23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template</a:t>
            </a:r>
            <a:r>
              <a:rPr lang="ko-KR" altLang="en-US" dirty="0"/>
              <a:t>을 써서</a:t>
            </a:r>
            <a:r>
              <a:rPr lang="en-US" altLang="ko-KR" dirty="0"/>
              <a:t>, </a:t>
            </a:r>
            <a:r>
              <a:rPr lang="ko-KR" altLang="en-US" dirty="0"/>
              <a:t>필요한 계산들을 </a:t>
            </a:r>
            <a:r>
              <a:rPr lang="en-US" altLang="ko-KR" dirty="0"/>
              <a:t>compile time</a:t>
            </a:r>
            <a:r>
              <a:rPr lang="ko-KR" altLang="en-US" dirty="0"/>
              <a:t>에 끝내도록 해서 성능상의 이점을 보기 위해서 하는 것</a:t>
            </a:r>
            <a:r>
              <a:rPr lang="en-US" altLang="ko-KR" dirty="0"/>
              <a:t>. (1990s</a:t>
            </a:r>
            <a:r>
              <a:rPr lang="ko-KR" altLang="en-US" dirty="0"/>
              <a:t>에 발견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+ </a:t>
            </a:r>
            <a:r>
              <a:rPr lang="ko-KR" altLang="en-US" dirty="0"/>
              <a:t>런타임에 찾을 오류를 컴파일타임에 찾을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TMP</a:t>
            </a:r>
            <a:r>
              <a:rPr lang="ko-KR" altLang="en-US" dirty="0"/>
              <a:t>는 </a:t>
            </a:r>
            <a:r>
              <a:rPr lang="en-US" altLang="ko-KR" dirty="0" err="1"/>
              <a:t>turing</a:t>
            </a:r>
            <a:r>
              <a:rPr lang="en-US" altLang="ko-KR" dirty="0"/>
              <a:t>-complete</a:t>
            </a:r>
            <a:r>
              <a:rPr lang="ko-KR" altLang="en-US" dirty="0"/>
              <a:t>이라서 뭐든지 만들 수 있다</a:t>
            </a:r>
            <a:r>
              <a:rPr lang="en-US" altLang="ko-KR" dirty="0"/>
              <a:t>. </a:t>
            </a:r>
            <a:r>
              <a:rPr lang="ko-KR" altLang="en-US" dirty="0"/>
              <a:t>반복도 가능하고 조건 분기도 가능하다</a:t>
            </a:r>
            <a:endParaRPr lang="en-US" altLang="ko-KR" dirty="0"/>
          </a:p>
          <a:p>
            <a:r>
              <a:rPr lang="ko-KR" altLang="en-US" dirty="0"/>
              <a:t>반복은 </a:t>
            </a:r>
            <a:r>
              <a:rPr lang="en-US" altLang="ko-KR" dirty="0"/>
              <a:t>recursion</a:t>
            </a:r>
            <a:r>
              <a:rPr lang="ko-KR" altLang="en-US" dirty="0"/>
              <a:t>으로 조건분기는 </a:t>
            </a:r>
            <a:r>
              <a:rPr lang="en-US" altLang="ko-KR" dirty="0"/>
              <a:t>overloading</a:t>
            </a:r>
            <a:r>
              <a:rPr lang="ko-KR" altLang="en-US" dirty="0"/>
              <a:t>으로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BCD24-BE87-4DC9-B6EF-EE666881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85851" cy="10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0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6670-E426-48F9-AF29-BBE5D626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3B40C-74D1-4D7E-95BD-00C5A40A2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69595" cy="49270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B649B-D851-47C6-9FA8-08AB58DBE229}"/>
              </a:ext>
            </a:extLst>
          </p:cNvPr>
          <p:cNvSpPr txBox="1"/>
          <p:nvPr/>
        </p:nvSpPr>
        <p:spPr>
          <a:xfrm>
            <a:off x="6216073" y="1819564"/>
            <a:ext cx="388901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recur(*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ko-KR" altLang="en-US" dirty="0"/>
              <a:t>끝나는 조건 확인</a:t>
            </a:r>
            <a:endParaRPr lang="en-US" dirty="0"/>
          </a:p>
          <a:p>
            <a:r>
              <a:rPr lang="en-US" dirty="0"/>
              <a:t>	return recur… </a:t>
            </a:r>
          </a:p>
          <a:p>
            <a:endParaRPr lang="en-US" dirty="0"/>
          </a:p>
          <a:p>
            <a:r>
              <a:rPr lang="en-US" dirty="0"/>
              <a:t>template&lt;</a:t>
            </a:r>
            <a:r>
              <a:rPr lang="en-US" dirty="0" err="1"/>
              <a:t>args</a:t>
            </a:r>
            <a:r>
              <a:rPr lang="en-US" dirty="0"/>
              <a:t> … &gt;</a:t>
            </a:r>
          </a:p>
          <a:p>
            <a:r>
              <a:rPr lang="en-US" dirty="0"/>
              <a:t>struct recur {</a:t>
            </a:r>
          </a:p>
          <a:p>
            <a:r>
              <a:rPr lang="en-US" dirty="0"/>
              <a:t>	static const or </a:t>
            </a:r>
            <a:r>
              <a:rPr lang="en-US" dirty="0" err="1"/>
              <a:t>enum</a:t>
            </a:r>
            <a:r>
              <a:rPr lang="en-US" dirty="0"/>
              <a:t> return</a:t>
            </a:r>
            <a:r>
              <a:rPr lang="ko-KR" altLang="en-US" dirty="0"/>
              <a:t>값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ko-KR" altLang="en-US" dirty="0"/>
              <a:t>끝나는 조건 </a:t>
            </a:r>
            <a:r>
              <a:rPr lang="en-US" altLang="ko-KR" dirty="0"/>
              <a:t>=&gt;</a:t>
            </a:r>
          </a:p>
          <a:p>
            <a:endParaRPr lang="en-US" dirty="0"/>
          </a:p>
          <a:p>
            <a:r>
              <a:rPr lang="en-US" dirty="0"/>
              <a:t>template&lt;&gt;</a:t>
            </a:r>
          </a:p>
          <a:p>
            <a:r>
              <a:rPr lang="en-US" dirty="0"/>
              <a:t>struct recur&lt;</a:t>
            </a:r>
            <a:r>
              <a:rPr lang="ko-KR" altLang="en-US" dirty="0"/>
              <a:t>끝나는 </a:t>
            </a:r>
            <a:r>
              <a:rPr lang="en-US" altLang="ko-KR" dirty="0" err="1"/>
              <a:t>arg</a:t>
            </a:r>
            <a:r>
              <a:rPr lang="en-US" altLang="ko-KR" dirty="0"/>
              <a:t>&gt;{</a:t>
            </a:r>
          </a:p>
          <a:p>
            <a:r>
              <a:rPr lang="en-US" dirty="0"/>
              <a:t>	</a:t>
            </a:r>
            <a:r>
              <a:rPr lang="ko-KR" altLang="en-US" dirty="0"/>
              <a:t>초기조건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7A45-ED94-4429-A82F-3E64B904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49 : understand the behavior of the new-handler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176FD-756A-497A-AF97-4A2AD8AFA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395" y="3944665"/>
            <a:ext cx="8421146" cy="20220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AD433-A9AA-4799-B14C-EAEA49E06D4A}"/>
              </a:ext>
            </a:extLst>
          </p:cNvPr>
          <p:cNvSpPr txBox="1"/>
          <p:nvPr/>
        </p:nvSpPr>
        <p:spPr>
          <a:xfrm>
            <a:off x="838200" y="1985817"/>
            <a:ext cx="6179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chp8 Customizing new and delete</a:t>
            </a:r>
          </a:p>
          <a:p>
            <a:r>
              <a:rPr lang="en-US" dirty="0" err="1"/>
              <a:t>c++</a:t>
            </a:r>
            <a:r>
              <a:rPr lang="ko-KR" altLang="en-US" dirty="0"/>
              <a:t>로 개발한다면 사실 꼭 </a:t>
            </a:r>
            <a:r>
              <a:rPr lang="ko-KR" altLang="en-US" dirty="0" err="1"/>
              <a:t>해야하는</a:t>
            </a:r>
            <a:r>
              <a:rPr lang="ko-KR" altLang="en-US" dirty="0"/>
              <a:t> 메모리 처리부분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이전 </a:t>
            </a:r>
            <a:r>
              <a:rPr lang="en-US" altLang="ko-KR" dirty="0" err="1"/>
              <a:t>c++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c)</a:t>
            </a:r>
            <a:r>
              <a:rPr lang="ko-KR" altLang="en-US" dirty="0"/>
              <a:t>에서는 메모리할당 실패하면 </a:t>
            </a:r>
            <a:r>
              <a:rPr lang="en-US" altLang="ko-KR" dirty="0"/>
              <a:t>NULL</a:t>
            </a:r>
            <a:r>
              <a:rPr lang="ko-KR" altLang="en-US" dirty="0"/>
              <a:t>을 줬지만</a:t>
            </a:r>
            <a:endParaRPr lang="en-US" altLang="ko-KR" dirty="0"/>
          </a:p>
          <a:p>
            <a:r>
              <a:rPr lang="ko-KR" altLang="en-US" dirty="0"/>
              <a:t>이제는 </a:t>
            </a:r>
            <a:r>
              <a:rPr lang="en-US" altLang="ko-KR" dirty="0"/>
              <a:t>exception</a:t>
            </a:r>
            <a:r>
              <a:rPr lang="ko-KR" altLang="en-US" dirty="0"/>
              <a:t>을 던진다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6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8F03-3F4F-4E2D-A69F-F259CD50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new-handler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0D194-7A82-4A4F-8747-4919EC30D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351" y="2272804"/>
            <a:ext cx="4423704" cy="3371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73705-5A09-4937-85AA-10D1C4313DC2}"/>
              </a:ext>
            </a:extLst>
          </p:cNvPr>
          <p:cNvSpPr txBox="1"/>
          <p:nvPr/>
        </p:nvSpPr>
        <p:spPr>
          <a:xfrm>
            <a:off x="5948218" y="2549236"/>
            <a:ext cx="4764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new_handler</a:t>
            </a:r>
            <a:r>
              <a:rPr lang="en-US" altLang="ko-KR" dirty="0"/>
              <a:t> : new</a:t>
            </a:r>
            <a:r>
              <a:rPr lang="ko-KR" altLang="en-US" dirty="0"/>
              <a:t>를 하다가 문제가 </a:t>
            </a:r>
            <a:r>
              <a:rPr lang="ko-KR" altLang="en-US" dirty="0" err="1"/>
              <a:t>생긴경우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call</a:t>
            </a:r>
            <a:r>
              <a:rPr lang="ko-KR" altLang="en-US" dirty="0"/>
              <a:t>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우리가 설치하지 않으면 그냥 </a:t>
            </a:r>
            <a:r>
              <a:rPr lang="en-US" altLang="ko-KR" dirty="0"/>
              <a:t>std::</a:t>
            </a:r>
            <a:r>
              <a:rPr lang="en-US" altLang="ko-KR" dirty="0" err="1"/>
              <a:t>bad_alloc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던지게 되어있음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613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1544-CE90-4196-9995-FADF0B65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new-handler</a:t>
            </a:r>
            <a:r>
              <a:rPr lang="ko-KR" altLang="en-US" dirty="0"/>
              <a:t> 조건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2A57-5989-4CBA-91A7-893357E8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Bookman-Demi"/>
              </a:rPr>
              <a:t>operator</a:t>
            </a:r>
            <a:r>
              <a:rPr lang="ko-KR" altLang="en-US" sz="1800" b="1" dirty="0">
                <a:latin typeface="Bookman-Demi"/>
              </a:rPr>
              <a:t> </a:t>
            </a:r>
            <a:r>
              <a:rPr lang="en-US" altLang="ko-KR" sz="1800" b="1" dirty="0">
                <a:latin typeface="Bookman-Demi"/>
              </a:rPr>
              <a:t>new</a:t>
            </a:r>
            <a:r>
              <a:rPr lang="ko-KR" altLang="en-US" sz="1800" b="1" dirty="0">
                <a:latin typeface="Bookman-Demi"/>
              </a:rPr>
              <a:t>는 성공적으로 </a:t>
            </a:r>
            <a:r>
              <a:rPr lang="en-US" altLang="ko-KR" sz="1800" b="1" dirty="0" err="1">
                <a:latin typeface="Bookman-Demi"/>
              </a:rPr>
              <a:t>alloc</a:t>
            </a:r>
            <a:r>
              <a:rPr lang="ko-KR" altLang="en-US" sz="1800" b="1" dirty="0">
                <a:latin typeface="Bookman-Demi"/>
              </a:rPr>
              <a:t>할 때까지 </a:t>
            </a:r>
            <a:r>
              <a:rPr lang="en-US" altLang="ko-KR" sz="1800" b="1" dirty="0">
                <a:latin typeface="Bookman-Demi"/>
              </a:rPr>
              <a:t>new</a:t>
            </a:r>
            <a:r>
              <a:rPr lang="ko-KR" altLang="en-US" sz="1800" b="1" dirty="0">
                <a:latin typeface="Bookman-Demi"/>
              </a:rPr>
              <a:t>를 되풀이해서 호출한다</a:t>
            </a:r>
            <a:r>
              <a:rPr lang="en-US" altLang="ko-KR" sz="1800" b="1" dirty="0">
                <a:latin typeface="Bookman-Demi"/>
              </a:rPr>
              <a:t>. </a:t>
            </a:r>
            <a:r>
              <a:rPr lang="ko-KR" altLang="en-US" sz="1800" b="1" dirty="0">
                <a:latin typeface="Bookman-Demi"/>
              </a:rPr>
              <a:t>그래서 종료를 보장하기 위해서 아래 중 하나를 </a:t>
            </a:r>
            <a:r>
              <a:rPr lang="ko-KR" altLang="en-US" sz="1800" b="1" dirty="0" err="1">
                <a:latin typeface="Bookman-Demi"/>
              </a:rPr>
              <a:t>포함해야한다</a:t>
            </a:r>
            <a:r>
              <a:rPr lang="en-US" altLang="ko-KR" sz="1800" b="1" dirty="0">
                <a:latin typeface="Bookman-Demi"/>
              </a:rPr>
              <a:t>.</a:t>
            </a:r>
            <a:endParaRPr lang="en-US" sz="1800" b="1" i="0" u="none" strike="noStrike" baseline="0" dirty="0">
              <a:latin typeface="Bookman-Demi"/>
            </a:endParaRPr>
          </a:p>
          <a:p>
            <a:r>
              <a:rPr lang="en-US" sz="1800" b="1" i="0" u="none" strike="noStrike" baseline="0" dirty="0">
                <a:latin typeface="Bookman-Demi"/>
              </a:rPr>
              <a:t>Make more memory available</a:t>
            </a:r>
            <a:r>
              <a:rPr lang="en-US" sz="1800" b="0" i="0" u="none" strike="noStrike" baseline="0" dirty="0">
                <a:latin typeface="Bookman-Light"/>
              </a:rPr>
              <a:t>. : </a:t>
            </a:r>
            <a:r>
              <a:rPr lang="ko-KR" altLang="en-US" sz="1800" b="0" i="0" u="none" strike="noStrike" baseline="0" dirty="0">
                <a:latin typeface="Bookman-Light"/>
              </a:rPr>
              <a:t>이건 시작할 때 </a:t>
            </a:r>
            <a:r>
              <a:rPr lang="ko-KR" altLang="en-US" sz="1800" b="0" i="0" u="none" strike="noStrike" baseline="0" dirty="0" err="1">
                <a:latin typeface="Bookman-Light"/>
              </a:rPr>
              <a:t>하는거</a:t>
            </a:r>
            <a:endParaRPr lang="en-US" sz="1800" b="0" i="0" u="none" strike="noStrike" baseline="0" dirty="0">
              <a:latin typeface="Bookman-Light"/>
            </a:endParaRPr>
          </a:p>
          <a:p>
            <a:r>
              <a:rPr lang="en-US" sz="1800" b="1" i="0" u="none" strike="noStrike" baseline="0" dirty="0">
                <a:latin typeface="Bookman-Demi"/>
              </a:rPr>
              <a:t>Install a different new-handler</a:t>
            </a:r>
            <a:r>
              <a:rPr lang="en-US" sz="1800" b="0" i="0" u="none" strike="noStrike" baseline="0" dirty="0">
                <a:latin typeface="Bookman-Light"/>
              </a:rPr>
              <a:t>.</a:t>
            </a:r>
            <a:endParaRPr lang="en-US" sz="1800" dirty="0">
              <a:latin typeface="Bookman-Light"/>
            </a:endParaRPr>
          </a:p>
          <a:p>
            <a:r>
              <a:rPr lang="en-US" sz="1800" b="1" i="0" u="none" strike="noStrike" baseline="0" dirty="0">
                <a:latin typeface="Bookman-Demi"/>
              </a:rPr>
              <a:t>Deinstall the new-handler</a:t>
            </a:r>
            <a:r>
              <a:rPr lang="en-US" sz="1800" dirty="0">
                <a:latin typeface="Bookman-Light"/>
              </a:rPr>
              <a:t> : </a:t>
            </a:r>
            <a:r>
              <a:rPr lang="ko-KR" altLang="en-US" sz="1800" dirty="0">
                <a:latin typeface="Bookman-Light"/>
              </a:rPr>
              <a:t>이렇게 </a:t>
            </a:r>
            <a:r>
              <a:rPr lang="ko-KR" altLang="en-US" sz="1800" dirty="0" err="1">
                <a:latin typeface="Bookman-Light"/>
              </a:rPr>
              <a:t>없애버리면</a:t>
            </a:r>
            <a:r>
              <a:rPr lang="ko-KR" altLang="en-US" sz="1800" dirty="0">
                <a:latin typeface="Bookman-Light"/>
              </a:rPr>
              <a:t> </a:t>
            </a:r>
            <a:r>
              <a:rPr lang="ko-KR" altLang="en-US" sz="1800" dirty="0" err="1">
                <a:latin typeface="Bookman-Light"/>
              </a:rPr>
              <a:t>실패시</a:t>
            </a:r>
            <a:r>
              <a:rPr lang="ko-KR" altLang="en-US" sz="1800" dirty="0">
                <a:latin typeface="Bookman-Light"/>
              </a:rPr>
              <a:t> </a:t>
            </a:r>
            <a:r>
              <a:rPr lang="en-US" altLang="ko-KR" sz="1800" dirty="0">
                <a:latin typeface="Bookman-Light"/>
              </a:rPr>
              <a:t>exception</a:t>
            </a:r>
            <a:r>
              <a:rPr lang="ko-KR" altLang="en-US" sz="1800" dirty="0">
                <a:latin typeface="Bookman-Light"/>
              </a:rPr>
              <a:t>을 던진다</a:t>
            </a:r>
            <a:r>
              <a:rPr lang="en-US" altLang="ko-KR" sz="1800" dirty="0">
                <a:latin typeface="Bookman-Light"/>
              </a:rPr>
              <a:t>.</a:t>
            </a:r>
          </a:p>
          <a:p>
            <a:r>
              <a:rPr lang="en-US" sz="1800" b="1" i="0" u="none" strike="noStrike" baseline="0" dirty="0">
                <a:latin typeface="Bookman-Demi"/>
              </a:rPr>
              <a:t>Throw an exception</a:t>
            </a:r>
            <a:endParaRPr lang="en-US" sz="1800" b="1" i="0" u="none" strike="noStrike" baseline="0" dirty="0">
              <a:latin typeface="Bookman-Light"/>
            </a:endParaRPr>
          </a:p>
          <a:p>
            <a:r>
              <a:rPr lang="en-US" sz="1800" b="0" i="0" u="none" strike="noStrike" baseline="0" dirty="0">
                <a:latin typeface="ZapfDingbats"/>
              </a:rPr>
              <a:t>■ </a:t>
            </a:r>
            <a:r>
              <a:rPr lang="en-US" sz="1800" b="1" i="0" u="none" strike="noStrike" baseline="0" dirty="0">
                <a:latin typeface="Bookman-Demi"/>
              </a:rPr>
              <a:t>Not return</a:t>
            </a:r>
            <a:r>
              <a:rPr lang="en-US" sz="1800" b="0" i="0" u="none" strike="noStrike" baseline="0" dirty="0">
                <a:latin typeface="Bookman-Light"/>
              </a:rPr>
              <a:t>, typically by calling </a:t>
            </a:r>
            <a:r>
              <a:rPr lang="en-US" sz="1800" b="0" i="0" u="none" strike="noStrike" baseline="0" dirty="0">
                <a:latin typeface="MyriadMM_400_600_"/>
              </a:rPr>
              <a:t>abort </a:t>
            </a:r>
            <a:r>
              <a:rPr lang="en-US" sz="1800" b="0" i="0" u="none" strike="noStrike" baseline="0" dirty="0">
                <a:latin typeface="Bookman-Light"/>
              </a:rPr>
              <a:t>or </a:t>
            </a:r>
            <a:r>
              <a:rPr lang="en-US" sz="1800" b="0" i="0" u="none" strike="noStrike" baseline="0" dirty="0">
                <a:latin typeface="MyriadMM_400_600_"/>
              </a:rPr>
              <a:t>exit</a:t>
            </a:r>
            <a:r>
              <a:rPr lang="en-US" sz="1800" b="0" i="0" u="none" strike="noStrike" baseline="0" dirty="0">
                <a:latin typeface="Bookman-Ligh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5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54CB-875A-43B4-90D2-67054573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</a:t>
            </a:r>
            <a:r>
              <a:rPr lang="ko-KR" altLang="en-US" dirty="0"/>
              <a:t>에서 에러 발생하는 예시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52D64-1B3F-4494-835C-022EE659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64" y="1690688"/>
            <a:ext cx="3088235" cy="3336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D0BAD-A033-4C2B-A074-8F346876E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2" y="1653378"/>
            <a:ext cx="4381880" cy="3871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8C96F2-DF78-41AE-B36B-A52FDAA2A4EB}"/>
              </a:ext>
            </a:extLst>
          </p:cNvPr>
          <p:cNvSpPr txBox="1"/>
          <p:nvPr/>
        </p:nvSpPr>
        <p:spPr>
          <a:xfrm>
            <a:off x="8866909" y="2078182"/>
            <a:ext cx="2339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handler</a:t>
            </a:r>
            <a:r>
              <a:rPr lang="ko-KR" altLang="en-US" dirty="0"/>
              <a:t>에서 또</a:t>
            </a:r>
            <a:endParaRPr lang="en-US" altLang="ko-KR" dirty="0"/>
          </a:p>
          <a:p>
            <a:r>
              <a:rPr lang="en-US" dirty="0"/>
              <a:t>new handler</a:t>
            </a:r>
            <a:r>
              <a:rPr lang="ko-KR" altLang="en-US" dirty="0"/>
              <a:t>가 불리게</a:t>
            </a:r>
            <a:endParaRPr lang="en-US" altLang="ko-KR" dirty="0"/>
          </a:p>
          <a:p>
            <a:r>
              <a:rPr lang="ko-KR" altLang="en-US" dirty="0"/>
              <a:t>되면 잘못하면 무한 </a:t>
            </a:r>
            <a:endParaRPr lang="en-US" altLang="ko-KR" dirty="0"/>
          </a:p>
          <a:p>
            <a:r>
              <a:rPr lang="ko-KR" altLang="en-US" dirty="0" err="1"/>
              <a:t>반복을하게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0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BEE4-1AB6-422F-80E6-7F9DE5B7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different new handler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5395B-4DC4-431D-ACD0-829FF1C9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6" y="1690688"/>
            <a:ext cx="4404742" cy="496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479082-5C40-439F-99AF-1A2492AA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60" y="6028015"/>
            <a:ext cx="1554615" cy="464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B312A4-6506-4FFC-8E0E-E1640D2F78EA}"/>
              </a:ext>
            </a:extLst>
          </p:cNvPr>
          <p:cNvSpPr txBox="1"/>
          <p:nvPr/>
        </p:nvSpPr>
        <p:spPr>
          <a:xfrm>
            <a:off x="5809673" y="2124364"/>
            <a:ext cx="5543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문제가 생긴 경우 또 문제가 생길 때는 다른 </a:t>
            </a:r>
            <a:r>
              <a:rPr lang="en-US" altLang="ko-KR" dirty="0"/>
              <a:t>handler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사용하게 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그러면 이렇게 했을 때 </a:t>
            </a:r>
            <a:r>
              <a:rPr lang="en-US" altLang="ko-KR" dirty="0" err="1"/>
              <a:t>new_handler</a:t>
            </a:r>
            <a:r>
              <a:rPr lang="ko-KR" altLang="en-US" dirty="0"/>
              <a:t>가 아예 교체될까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8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501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Bookman-Demi</vt:lpstr>
      <vt:lpstr>Bookman-Light</vt:lpstr>
      <vt:lpstr>MyriadMM_400_600_</vt:lpstr>
      <vt:lpstr>ZapfDingbats</vt:lpstr>
      <vt:lpstr>Arial</vt:lpstr>
      <vt:lpstr>Calibri</vt:lpstr>
      <vt:lpstr>Calibri Light</vt:lpstr>
      <vt:lpstr>Symbol</vt:lpstr>
      <vt:lpstr>Office Theme</vt:lpstr>
      <vt:lpstr>w5</vt:lpstr>
      <vt:lpstr>item 48 : Be aware of template metaprogramming </vt:lpstr>
      <vt:lpstr>TMP : Template meta programming</vt:lpstr>
      <vt:lpstr>Factorial</vt:lpstr>
      <vt:lpstr>item 49 : understand the behavior of the new-handler</vt:lpstr>
      <vt:lpstr>new-handler</vt:lpstr>
      <vt:lpstr>new-handler 조건</vt:lpstr>
      <vt:lpstr>new에서 에러 발생하는 예시</vt:lpstr>
      <vt:lpstr>install a different new handler</vt:lpstr>
      <vt:lpstr>install a different new handler</vt:lpstr>
      <vt:lpstr>install a different new handler</vt:lpstr>
      <vt:lpstr>Deinstall the new-handler</vt:lpstr>
      <vt:lpstr>throw an exception / Not return, </vt:lpstr>
      <vt:lpstr>class-specific new-handlers</vt:lpstr>
      <vt:lpstr>class-specific new-handlers</vt:lpstr>
      <vt:lpstr>class-specific new-handlers</vt:lpstr>
      <vt:lpstr>mixin-style base class</vt:lpstr>
      <vt:lpstr>mixin-style base class</vt:lpstr>
      <vt:lpstr>no throw new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</dc:title>
  <dc:creator>park minjun</dc:creator>
  <cp:lastModifiedBy>park minjun</cp:lastModifiedBy>
  <cp:revision>48</cp:revision>
  <dcterms:created xsi:type="dcterms:W3CDTF">2022-02-09T23:58:37Z</dcterms:created>
  <dcterms:modified xsi:type="dcterms:W3CDTF">2022-02-14T09:07:19Z</dcterms:modified>
</cp:coreProperties>
</file>