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6315-F331-4711-8972-D97EB204D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545C-0114-4604-8ACB-A63122026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A263-6DE9-417C-8A78-28036D64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6791-5568-4A9C-8C08-0FEAFB01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0D25-F51B-4551-98D5-81B8AD42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A7E7-F08B-432F-A8DD-7ADB2EE3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8EB1-8CC7-4023-89D9-D0E5EA19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B03E-75B5-4736-8668-87D38A00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1930-AE1E-4F38-B6E0-D803BDCE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E694-48FB-4B43-AFEB-D76E1D2E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F90F1-D8BB-4FD9-B07B-F1300E27A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2D91B-5158-423E-B7D3-4E91A45BC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5AD4-E1B4-4D6B-8947-FD4EEDB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31E1-D5DF-4A78-A805-2B49A800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5651-8100-4E84-8340-3928C7EC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0FAB-6760-4CE5-B776-4B8B9F17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72BC-FFCA-49E9-961E-5F3B1608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ADAC-01A6-48DE-A121-F40F4632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66C5-8240-45EB-9E7B-9C0AF859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903D-A978-4660-890A-8526328C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D642-891A-4DAC-A2B4-1F43C832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1080F-C189-4429-9A2A-94B349F0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767B-D6BC-427C-9035-302F2580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02D9-A63E-4AB3-B115-0B059C75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C211-B76A-487B-B86A-CA360ADC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BB61-96F7-4B2B-BEB8-91BF19F8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E8EE-A66C-4861-A888-739F418E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AC360-87FD-43A9-873B-AFBD3574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5B310-9290-44D7-AC09-0FB4E50B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C4E99-3845-4F88-8298-C4DED2CF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97FE-9A76-46AB-B9E8-F530138A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CCBB-736F-4FAA-9D62-79978D34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51EA-BF51-4EAA-8FC0-D918DD98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16A8B-7D4A-4AA9-97D7-A0D15E41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ABC6D-F962-4002-9C2A-7C080612C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1C37F-EA3C-42CC-87A0-7CCADE45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4670B-6F96-478B-B89E-E913E8DD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3F588-CFFB-48AC-BEBC-CD076379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BAF34-D589-4906-8EC8-9215B9B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EBD8-8803-4055-854B-B173DA37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EB7C4-CA27-4CAE-9C00-2631D702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50E7-777E-4F1F-9598-CEC44A3D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6407C-80D0-4F5F-8484-1C4918BD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DFD4D-637D-4B4D-9007-D556E2AA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421A7-4B99-4011-8F6D-1ECFDF88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E7E2E-DF91-46E9-B01C-C7C5BEA1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2F55-0FEF-4342-9B48-4BDB05B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CCF-3D0E-47A1-808F-07A5363D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D685-114A-46DC-B597-B26A69AC3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EF8A4-7E8B-43EA-AC1B-E80DC099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C8BE-64A3-4F00-BE8F-35283FC5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C111-1758-4FD9-85E1-D222011F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CD60-1933-4757-8A56-75CCFDD5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EF85F-86E5-42AB-A7F0-94D051AE9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096D7-E3DA-4202-89C5-908C8326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59B5-F65C-41DB-998C-E9A0900C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E1626-73AB-4A91-9266-2F7E5DAE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F9435-0F5C-404E-BB2D-67D2F1F0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16553-D8CE-45B8-97E3-F6030380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FF2C9-81EE-4774-9F50-35E18759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5035-1AC5-490B-B583-387D74DF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504A-CD43-40FD-8DF0-629238FA69B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F7DA3-A16C-447B-BB38-6A874390A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C880-E4B5-4E34-A0EE-1D6632D8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1BBB-DB6D-41BA-B012-6AD5D19B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3A36-F4B6-4F8A-A3C5-58B7BDF14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8154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W1</a:t>
            </a:r>
            <a:br>
              <a:rPr lang="en-US" dirty="0"/>
            </a:br>
            <a:r>
              <a:rPr lang="en-US" dirty="0"/>
              <a:t>chp2 </a:t>
            </a:r>
            <a:br>
              <a:rPr lang="en-US" dirty="0"/>
            </a:br>
            <a:r>
              <a:rPr lang="en-US" dirty="0"/>
              <a:t>Introduction to Rust and its</a:t>
            </a:r>
            <a:br>
              <a:rPr lang="en-US" dirty="0"/>
            </a:br>
            <a:r>
              <a:rPr lang="en-US" dirty="0"/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343828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411AD-D8F7-4D00-A9A0-67C03828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857"/>
            <a:ext cx="8215072" cy="35588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4B6DC63-E583-4206-BB59-852CC9ADFF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started with 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61353-C1E2-429E-B538-E007715C3C53}"/>
              </a:ext>
            </a:extLst>
          </p:cNvPr>
          <p:cNvSpPr txBox="1"/>
          <p:nvPr/>
        </p:nvSpPr>
        <p:spPr>
          <a:xfrm>
            <a:off x="1284051" y="1690688"/>
            <a:ext cx="209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cargo search {name}</a:t>
            </a:r>
          </a:p>
        </p:txBody>
      </p:sp>
    </p:spTree>
    <p:extLst>
      <p:ext uri="{BB962C8B-B14F-4D97-AF65-F5344CB8AC3E}">
        <p14:creationId xmlns:p14="http://schemas.microsoft.com/office/powerpoint/2010/main" val="420332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F7F0-EA2A-4B4F-B9DD-CB966D75EB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started with 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9C8-A22E-457A-BF6C-CBE692D3052E}"/>
              </a:ext>
            </a:extLst>
          </p:cNvPr>
          <p:cNvSpPr txBox="1"/>
          <p:nvPr/>
        </p:nvSpPr>
        <p:spPr>
          <a:xfrm>
            <a:off x="838200" y="1121434"/>
            <a:ext cx="12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Cargo.toml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CB00B-F196-4295-A567-30915767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93"/>
            <a:ext cx="7773074" cy="2301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5A18C-84D4-4658-92F6-E1F98E4D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567" y="5520460"/>
            <a:ext cx="1112616" cy="320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23D934-3FD3-40C9-8CE5-9AFAABBB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02902"/>
            <a:ext cx="3802710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8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E5-FA2E-4EAC-9601-D45D21BA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borrow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7263-BC38-4C96-97E4-E4F3F922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98" y="148919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garbage collector </a:t>
            </a:r>
            <a:r>
              <a:rPr lang="ko-KR" altLang="en-US" dirty="0"/>
              <a:t>없이 자동으로 메모리 관리를 해주기 위해 있는 </a:t>
            </a:r>
            <a:r>
              <a:rPr lang="en-US" altLang="ko-KR" dirty="0"/>
              <a:t>borrow checker. </a:t>
            </a:r>
            <a:r>
              <a:rPr lang="ko-KR" altLang="en-US" dirty="0"/>
              <a:t>모든 </a:t>
            </a:r>
            <a:r>
              <a:rPr lang="en-US" altLang="ko-KR" dirty="0"/>
              <a:t>resource </a:t>
            </a:r>
            <a:r>
              <a:rPr lang="ko-KR" altLang="en-US" dirty="0"/>
              <a:t>는 아래와 같은 규칙 속에 </a:t>
            </a:r>
            <a:r>
              <a:rPr lang="en-US" altLang="ko-KR" dirty="0"/>
              <a:t>lifetime </a:t>
            </a:r>
            <a:r>
              <a:rPr lang="ko-KR" altLang="en-US" dirty="0"/>
              <a:t>과 </a:t>
            </a:r>
            <a:r>
              <a:rPr lang="en-US" altLang="ko-KR" dirty="0"/>
              <a:t>owner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모든 자원은 하나의 </a:t>
            </a:r>
            <a:r>
              <a:rPr lang="en-US" altLang="ko-KR" dirty="0"/>
              <a:t>owner</a:t>
            </a:r>
            <a:r>
              <a:rPr lang="ko-KR" altLang="en-US" dirty="0"/>
              <a:t>를 가진다</a:t>
            </a:r>
            <a:r>
              <a:rPr lang="en-US" altLang="ko-KR" dirty="0"/>
              <a:t>. but </a:t>
            </a:r>
            <a:r>
              <a:rPr lang="ko-KR" altLang="en-US" dirty="0"/>
              <a:t>빌리거나 </a:t>
            </a:r>
            <a:r>
              <a:rPr lang="en-US" altLang="ko-KR" dirty="0"/>
              <a:t>copy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default lifetime</a:t>
            </a:r>
            <a:r>
              <a:rPr lang="ko-KR" altLang="en-US" dirty="0"/>
              <a:t>은 </a:t>
            </a:r>
            <a:r>
              <a:rPr lang="en-US" altLang="ko-KR" dirty="0"/>
              <a:t>scope</a:t>
            </a:r>
            <a:r>
              <a:rPr lang="ko-KR" altLang="en-US" dirty="0"/>
              <a:t>가 끝나는 순간까지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resource</a:t>
            </a:r>
            <a:r>
              <a:rPr lang="ko-KR" altLang="en-US" dirty="0"/>
              <a:t>는 변수나 함수에서 오는 모든 것이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caller</a:t>
            </a:r>
            <a:r>
              <a:rPr lang="ko-KR" altLang="en-US" dirty="0"/>
              <a:t>로 부터 소유권을 가져오고</a:t>
            </a:r>
            <a:r>
              <a:rPr lang="en-US" altLang="ko-KR" dirty="0"/>
              <a:t>, </a:t>
            </a:r>
            <a:r>
              <a:rPr lang="ko-KR" altLang="en-US" dirty="0" err="1"/>
              <a:t>리턴하면</a:t>
            </a:r>
            <a:r>
              <a:rPr lang="ko-KR" altLang="en-US" dirty="0"/>
              <a:t> 다시 이전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owner</a:t>
            </a:r>
            <a:r>
              <a:rPr lang="ko-KR" altLang="en-US" dirty="0"/>
              <a:t>의 </a:t>
            </a:r>
            <a:r>
              <a:rPr lang="en-US" altLang="ko-KR" dirty="0"/>
              <a:t>scope</a:t>
            </a:r>
            <a:r>
              <a:rPr lang="ko-KR" altLang="en-US" dirty="0"/>
              <a:t>가 끝나면 소유된 모든 자원들은 </a:t>
            </a:r>
            <a:r>
              <a:rPr lang="en-US" altLang="ko-KR" dirty="0"/>
              <a:t>drop </a:t>
            </a:r>
          </a:p>
          <a:p>
            <a:pPr marL="0" indent="0">
              <a:buNone/>
            </a:pPr>
            <a:r>
              <a:rPr lang="ko-KR" altLang="en-US" dirty="0"/>
              <a:t>컴파일러에 의해 </a:t>
            </a:r>
            <a:r>
              <a:rPr lang="en-US" altLang="ko-KR" dirty="0"/>
              <a:t>static</a:t>
            </a:r>
            <a:r>
              <a:rPr lang="ko-KR" altLang="en-US" dirty="0"/>
              <a:t>하게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00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E5-FA2E-4EAC-9601-D45D21BA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borrow checker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15A31-DACE-4603-ADCE-12C25D49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82"/>
            <a:ext cx="3373132" cy="2100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1E01D-CD55-4077-9007-4640FA484618}"/>
              </a:ext>
            </a:extLst>
          </p:cNvPr>
          <p:cNvSpPr txBox="1"/>
          <p:nvPr/>
        </p:nvSpPr>
        <p:spPr>
          <a:xfrm>
            <a:off x="5038928" y="1839282"/>
            <a:ext cx="5073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1;</a:t>
            </a:r>
          </a:p>
          <a:p>
            <a:r>
              <a:rPr lang="en-US" dirty="0"/>
              <a:t>let mut a = 1;</a:t>
            </a:r>
          </a:p>
          <a:p>
            <a:endParaRPr lang="en-US" dirty="0"/>
          </a:p>
          <a:p>
            <a:r>
              <a:rPr lang="en-US" dirty="0"/>
              <a:t>::</a:t>
            </a:r>
            <a:r>
              <a:rPr lang="ko-KR" altLang="en-US" dirty="0"/>
              <a:t>은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이랑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정의는 </a:t>
            </a:r>
            <a:r>
              <a:rPr lang="en-US" altLang="ko-KR" dirty="0" err="1"/>
              <a:t>fn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dirty="0" err="1"/>
              <a:t>println</a:t>
            </a:r>
            <a:r>
              <a:rPr lang="en-US" dirty="0"/>
              <a:t>!()</a:t>
            </a:r>
            <a:r>
              <a:rPr lang="ko-KR" altLang="en-US" dirty="0"/>
              <a:t>는 </a:t>
            </a:r>
            <a:r>
              <a:rPr lang="en-US" altLang="ko-KR" dirty="0"/>
              <a:t>macro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그냥 </a:t>
            </a:r>
            <a:r>
              <a:rPr lang="en-US" altLang="ko-KR" dirty="0" err="1"/>
              <a:t>stdout</a:t>
            </a:r>
            <a:r>
              <a:rPr lang="ko-KR" altLang="en-US" dirty="0"/>
              <a:t>으로 </a:t>
            </a:r>
            <a:r>
              <a:rPr lang="en-US" altLang="ko-KR" dirty="0"/>
              <a:t>print </a:t>
            </a:r>
            <a:r>
              <a:rPr lang="ko-KR" altLang="en-US" dirty="0"/>
              <a:t>기능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F3127D-7A9E-46EA-B2BF-6B0BF1D7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3646"/>
            <a:ext cx="9388654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9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E5-FA2E-4EAC-9601-D45D21BA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borrow checker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15A31-DACE-4603-ADCE-12C25D49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82"/>
            <a:ext cx="3373132" cy="2100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535C58-B5BA-4933-94B9-03AD3D52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801" y="1913263"/>
            <a:ext cx="3406233" cy="1966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D4903-C681-4A1A-AA98-DDC98DEBD220}"/>
              </a:ext>
            </a:extLst>
          </p:cNvPr>
          <p:cNvSpPr txBox="1"/>
          <p:nvPr/>
        </p:nvSpPr>
        <p:spPr>
          <a:xfrm>
            <a:off x="3053751" y="5167223"/>
            <a:ext cx="444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ownership</a:t>
            </a:r>
            <a:r>
              <a:rPr lang="ko-KR" altLang="en-US" dirty="0"/>
              <a:t>이 추가되어 에러가 생기지 않음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4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E5-FA2E-4EAC-9601-D45D21BA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borrow checker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15A31-DACE-4603-ADCE-12C25D49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82"/>
            <a:ext cx="3373132" cy="2100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D4903-C681-4A1A-AA98-DDC98DEBD220}"/>
              </a:ext>
            </a:extLst>
          </p:cNvPr>
          <p:cNvSpPr txBox="1"/>
          <p:nvPr/>
        </p:nvSpPr>
        <p:spPr>
          <a:xfrm>
            <a:off x="3053751" y="5167223"/>
            <a:ext cx="627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i32</a:t>
            </a:r>
            <a:r>
              <a:rPr lang="ko-KR" altLang="en-US" dirty="0"/>
              <a:t>는 </a:t>
            </a:r>
            <a:r>
              <a:rPr lang="en-US" altLang="ko-KR" dirty="0"/>
              <a:t>heap</a:t>
            </a:r>
            <a:r>
              <a:rPr lang="ko-KR" altLang="en-US" dirty="0"/>
              <a:t>이 아니라 </a:t>
            </a:r>
            <a:r>
              <a:rPr lang="en-US" altLang="ko-KR" dirty="0"/>
              <a:t>stack</a:t>
            </a:r>
            <a:r>
              <a:rPr lang="ko-KR" altLang="en-US" dirty="0"/>
              <a:t>에 들어가서 에러가 나지 않음</a:t>
            </a:r>
            <a:r>
              <a:rPr lang="en-US" altLang="ko-KR" dirty="0"/>
              <a:t>.</a:t>
            </a:r>
          </a:p>
          <a:p>
            <a:r>
              <a:rPr lang="en-US" dirty="0"/>
              <a:t>(compiler</a:t>
            </a:r>
            <a:r>
              <a:rPr lang="ko-KR" altLang="en-US" dirty="0"/>
              <a:t>가 </a:t>
            </a:r>
            <a:r>
              <a:rPr lang="en-US" altLang="ko-KR" dirty="0"/>
              <a:t>String</a:t>
            </a:r>
            <a:r>
              <a:rPr lang="ko-KR" altLang="en-US" dirty="0"/>
              <a:t>과는 다르게 </a:t>
            </a:r>
            <a:r>
              <a:rPr lang="en-US" altLang="ko-KR" dirty="0"/>
              <a:t>i32</a:t>
            </a:r>
            <a:r>
              <a:rPr lang="ko-KR" altLang="en-US" dirty="0"/>
              <a:t>의 크기는 정확히 알기 때문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CD77-F3BE-4774-BBD0-D930F201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376" y="1817716"/>
            <a:ext cx="3078717" cy="22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7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E5-FA2E-4EAC-9601-D45D21BA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by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15A31-DACE-4603-ADCE-12C25D49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82"/>
            <a:ext cx="3373132" cy="2100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D4903-C681-4A1A-AA98-DDC98DEBD220}"/>
              </a:ext>
            </a:extLst>
          </p:cNvPr>
          <p:cNvSpPr txBox="1"/>
          <p:nvPr/>
        </p:nvSpPr>
        <p:spPr>
          <a:xfrm>
            <a:off x="1759789" y="4830793"/>
            <a:ext cx="7013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  <a:r>
              <a:rPr lang="ko-KR" altLang="en-US" dirty="0"/>
              <a:t>로 </a:t>
            </a:r>
            <a:r>
              <a:rPr lang="en-US" altLang="ko-KR" dirty="0"/>
              <a:t>pointer</a:t>
            </a:r>
            <a:r>
              <a:rPr lang="ko-KR" altLang="en-US" dirty="0"/>
              <a:t>를 넘긴다</a:t>
            </a:r>
            <a:r>
              <a:rPr lang="en-US" altLang="ko-KR" dirty="0"/>
              <a:t>. </a:t>
            </a:r>
            <a:r>
              <a:rPr lang="ko-KR" altLang="en-US" dirty="0"/>
              <a:t>이거를 </a:t>
            </a:r>
            <a:r>
              <a:rPr lang="en-US" altLang="ko-KR" dirty="0"/>
              <a:t>borrow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en-US" dirty="0" err="1"/>
              <a:t>heap_example</a:t>
            </a:r>
            <a:r>
              <a:rPr lang="en-US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s</a:t>
            </a:r>
            <a:r>
              <a:rPr lang="ko-KR" altLang="en-US" dirty="0"/>
              <a:t>가 소유한 </a:t>
            </a:r>
            <a:r>
              <a:rPr lang="en-US" altLang="ko-KR" dirty="0"/>
              <a:t>resource</a:t>
            </a:r>
            <a:r>
              <a:rPr lang="ko-KR" altLang="en-US" dirty="0"/>
              <a:t>를 </a:t>
            </a:r>
            <a:r>
              <a:rPr lang="en-US" altLang="ko-KR" dirty="0"/>
              <a:t>borrow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이러면 </a:t>
            </a:r>
            <a:r>
              <a:rPr lang="en-US" altLang="ko-KR" dirty="0"/>
              <a:t>ownership</a:t>
            </a:r>
            <a:r>
              <a:rPr lang="ko-KR" altLang="en-US" dirty="0"/>
              <a:t>이 넘어다니지 않고 </a:t>
            </a:r>
            <a:r>
              <a:rPr lang="en-US" altLang="ko-KR" dirty="0"/>
              <a:t>double free </a:t>
            </a:r>
            <a:r>
              <a:rPr lang="ko-KR" altLang="en-US" dirty="0"/>
              <a:t>위험이 없기 때문에</a:t>
            </a:r>
            <a:endParaRPr lang="en-US" altLang="ko-KR" dirty="0"/>
          </a:p>
          <a:p>
            <a:r>
              <a:rPr lang="ko-KR" altLang="en-US" dirty="0"/>
              <a:t>컴파일을 허용해준다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53561-B35B-4CF3-8061-35BC650C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86" y="1891755"/>
            <a:ext cx="3145890" cy="20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E5-FA2E-4EAC-9601-D45D21BA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242"/>
            <a:ext cx="10515600" cy="1325563"/>
          </a:xfrm>
        </p:spPr>
        <p:txBody>
          <a:bodyPr/>
          <a:lstStyle/>
          <a:p>
            <a:r>
              <a:rPr lang="en-US" dirty="0"/>
              <a:t>borrow by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15A31-DACE-4603-ADCE-12C25D49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2" y="1057845"/>
            <a:ext cx="3373132" cy="2100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D4903-C681-4A1A-AA98-DDC98DEBD220}"/>
              </a:ext>
            </a:extLst>
          </p:cNvPr>
          <p:cNvSpPr txBox="1"/>
          <p:nvPr/>
        </p:nvSpPr>
        <p:spPr>
          <a:xfrm>
            <a:off x="7703389" y="1420586"/>
            <a:ext cx="42677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위와 같이 </a:t>
            </a:r>
            <a:r>
              <a:rPr lang="en-US" altLang="ko-KR" dirty="0"/>
              <a:t>&amp;mut</a:t>
            </a:r>
            <a:r>
              <a:rPr lang="ko-KR" altLang="en-US" dirty="0"/>
              <a:t>는 또 에러가 남</a:t>
            </a:r>
            <a:endParaRPr lang="en-US" dirty="0"/>
          </a:p>
          <a:p>
            <a:r>
              <a:rPr lang="en-US" dirty="0"/>
              <a:t>&amp;mut</a:t>
            </a:r>
            <a:r>
              <a:rPr lang="ko-KR" altLang="en-US" dirty="0"/>
              <a:t>는 수정이 가능하니까 </a:t>
            </a:r>
            <a:r>
              <a:rPr lang="en-US" altLang="ko-KR" dirty="0"/>
              <a:t>ownership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ko-KR" altLang="en-US" dirty="0" err="1"/>
              <a:t>넘어감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mutably borrow</a:t>
            </a:r>
            <a:r>
              <a:rPr lang="ko-KR" altLang="en-US" dirty="0"/>
              <a:t>는 한 </a:t>
            </a:r>
            <a:r>
              <a:rPr lang="en-US" altLang="ko-KR" dirty="0"/>
              <a:t>scope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ko-KR" altLang="en-US" dirty="0"/>
              <a:t>한 번만 가능하다</a:t>
            </a:r>
            <a:r>
              <a:rPr lang="en-US" altLang="ko-KR" dirty="0"/>
              <a:t>. </a:t>
            </a:r>
            <a:r>
              <a:rPr lang="ko-KR" altLang="en-US" dirty="0"/>
              <a:t>이는 나중에 </a:t>
            </a:r>
            <a:endParaRPr lang="en-US" altLang="ko-KR" dirty="0"/>
          </a:p>
          <a:p>
            <a:r>
              <a:rPr lang="en-US" altLang="ko-KR" dirty="0"/>
              <a:t>   multi-threading</a:t>
            </a:r>
            <a:r>
              <a:rPr lang="ko-KR" altLang="en-US" dirty="0"/>
              <a:t>에서 </a:t>
            </a:r>
            <a:r>
              <a:rPr lang="en-US" altLang="ko-KR" dirty="0"/>
              <a:t>race</a:t>
            </a:r>
            <a:r>
              <a:rPr lang="ko-KR" altLang="en-US" dirty="0"/>
              <a:t>가 생기는 것을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막기 위함이다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4CFC0-64EA-4CDC-92BE-72F8489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936" y="1130491"/>
            <a:ext cx="3601854" cy="2176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19532-E975-4A8A-8F25-C97828A6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17" y="3428999"/>
            <a:ext cx="7780694" cy="1629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E120F9-9BC8-47FC-B68B-8751EB408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17" y="5101526"/>
            <a:ext cx="7780694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E5-FA2E-4EAC-9601-D45D21BA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356131"/>
            <a:ext cx="10515600" cy="1325563"/>
          </a:xfrm>
        </p:spPr>
        <p:txBody>
          <a:bodyPr/>
          <a:lstStyle/>
          <a:p>
            <a:r>
              <a:rPr lang="en-US" dirty="0"/>
              <a:t>lifetime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B6C60-F2A2-4A92-BCA8-787D6414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96" y="2095130"/>
            <a:ext cx="3261643" cy="1577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CB1D26-6A0E-43C0-A210-8926CC0E9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1" y="4199762"/>
            <a:ext cx="8504657" cy="182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476171-371A-423E-A2E5-40C2C1C22724}"/>
              </a:ext>
            </a:extLst>
          </p:cNvPr>
          <p:cNvSpPr txBox="1"/>
          <p:nvPr/>
        </p:nvSpPr>
        <p:spPr>
          <a:xfrm>
            <a:off x="5317724" y="2095130"/>
            <a:ext cx="47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  <a:r>
              <a:rPr lang="ko-KR" altLang="en-US" dirty="0"/>
              <a:t>이 </a:t>
            </a:r>
            <a:r>
              <a:rPr lang="ko-KR" altLang="en-US" dirty="0" err="1"/>
              <a:t>리턴하는</a:t>
            </a:r>
            <a:r>
              <a:rPr lang="ko-KR" altLang="en-US" dirty="0"/>
              <a:t> 변수의 </a:t>
            </a:r>
            <a:r>
              <a:rPr lang="en-US" altLang="ko-KR" dirty="0"/>
              <a:t>lifetime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function</a:t>
            </a:r>
            <a:r>
              <a:rPr lang="ko-KR" altLang="en-US" dirty="0"/>
              <a:t>입장에서는 지금으로서는 알 수 없다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5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E5-FA2E-4EAC-9601-D45D21BA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356131"/>
            <a:ext cx="10515600" cy="1325563"/>
          </a:xfrm>
        </p:spPr>
        <p:txBody>
          <a:bodyPr/>
          <a:lstStyle/>
          <a:p>
            <a:r>
              <a:rPr lang="en-US" dirty="0"/>
              <a:t>lifetime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B6C60-F2A2-4A92-BCA8-787D6414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96" y="2095130"/>
            <a:ext cx="3261643" cy="1577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476171-371A-423E-A2E5-40C2C1C22724}"/>
              </a:ext>
            </a:extLst>
          </p:cNvPr>
          <p:cNvSpPr txBox="1"/>
          <p:nvPr/>
        </p:nvSpPr>
        <p:spPr>
          <a:xfrm>
            <a:off x="2332985" y="3991204"/>
            <a:ext cx="6097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  <a:r>
              <a:rPr lang="ko-KR" altLang="en-US" dirty="0"/>
              <a:t>에서 </a:t>
            </a:r>
            <a:r>
              <a:rPr lang="en-US" altLang="ko-KR" dirty="0"/>
              <a:t>compare</a:t>
            </a:r>
            <a:r>
              <a:rPr lang="ko-KR" altLang="en-US" dirty="0"/>
              <a:t>할 수 있게 두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lifetime</a:t>
            </a:r>
            <a:r>
              <a:rPr lang="ko-KR" altLang="en-US" dirty="0"/>
              <a:t>이 같고</a:t>
            </a:r>
            <a:endParaRPr lang="en-US" altLang="ko-KR" dirty="0"/>
          </a:p>
          <a:p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과 같은 </a:t>
            </a:r>
            <a:r>
              <a:rPr lang="en-US" altLang="ko-KR" dirty="0"/>
              <a:t>lifetime</a:t>
            </a:r>
            <a:r>
              <a:rPr lang="ko-KR" altLang="en-US" dirty="0"/>
              <a:t>을 가진다는 것을 </a:t>
            </a:r>
            <a:r>
              <a:rPr lang="ko-KR" altLang="en-US" dirty="0" err="1"/>
              <a:t>명시해야함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0C7F9-7835-4D73-81D1-D0A62AB2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77" y="2095130"/>
            <a:ext cx="4689942" cy="734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C3EC-B043-4305-8B69-D7BCFEBD12B1}"/>
              </a:ext>
            </a:extLst>
          </p:cNvPr>
          <p:cNvSpPr txBox="1"/>
          <p:nvPr/>
        </p:nvSpPr>
        <p:spPr>
          <a:xfrm>
            <a:off x="1118296" y="5486400"/>
            <a:ext cx="7771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‘static </a:t>
            </a:r>
            <a:r>
              <a:rPr lang="ko-KR" altLang="en-US" dirty="0"/>
              <a:t>은 프로그램 </a:t>
            </a:r>
            <a:r>
              <a:rPr lang="ko-KR" altLang="en-US" dirty="0" err="1"/>
              <a:t>전체동안이</a:t>
            </a:r>
            <a:r>
              <a:rPr lang="ko-KR" altLang="en-US" dirty="0"/>
              <a:t> </a:t>
            </a:r>
            <a:r>
              <a:rPr lang="en-US" altLang="ko-KR" dirty="0"/>
              <a:t>lifetime</a:t>
            </a:r>
            <a:r>
              <a:rPr lang="ko-KR" altLang="en-US" dirty="0"/>
              <a:t>이라는 것이다</a:t>
            </a:r>
            <a:r>
              <a:rPr lang="en-US" altLang="ko-KR" dirty="0"/>
              <a:t>.</a:t>
            </a:r>
          </a:p>
          <a:p>
            <a:r>
              <a:rPr lang="en-US" dirty="0"/>
              <a:t>‘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ko-KR" altLang="en-US" dirty="0"/>
              <a:t>이라는 </a:t>
            </a:r>
            <a:r>
              <a:rPr lang="en-US" altLang="ko-KR" dirty="0"/>
              <a:t>lifetime</a:t>
            </a:r>
            <a:r>
              <a:rPr lang="ko-KR" altLang="en-US" dirty="0"/>
              <a:t>은 </a:t>
            </a:r>
            <a:r>
              <a:rPr lang="en-US" altLang="ko-KR" dirty="0"/>
              <a:t>inner most function or scope</a:t>
            </a:r>
            <a:r>
              <a:rPr lang="ko-KR" altLang="en-US" dirty="0"/>
              <a:t>의 </a:t>
            </a:r>
            <a:r>
              <a:rPr lang="en-US" altLang="ko-KR" dirty="0"/>
              <a:t>scope</a:t>
            </a:r>
            <a:r>
              <a:rPr lang="ko-KR" altLang="en-US" dirty="0"/>
              <a:t>로 하는 것은 </a:t>
            </a:r>
            <a:r>
              <a:rPr lang="ko-KR" altLang="en-US" dirty="0" err="1"/>
              <a:t>논의중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C07E-8DEF-4020-AD96-E221AA1B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ACF4-0A93-41CA-A601-D422260D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Mozila</a:t>
            </a:r>
            <a:r>
              <a:rPr lang="en-US" dirty="0"/>
              <a:t> </a:t>
            </a:r>
            <a:r>
              <a:rPr lang="ko-KR" altLang="en-US" dirty="0"/>
              <a:t>재단에서 운영</a:t>
            </a:r>
            <a:endParaRPr lang="en-US" altLang="ko-KR" dirty="0"/>
          </a:p>
          <a:p>
            <a:r>
              <a:rPr lang="en-US" dirty="0"/>
              <a:t>garbage collector</a:t>
            </a:r>
            <a:r>
              <a:rPr lang="ko-KR" altLang="en-US" dirty="0"/>
              <a:t>등 </a:t>
            </a:r>
            <a:r>
              <a:rPr lang="en-US" altLang="ko-KR" dirty="0"/>
              <a:t>overhead </a:t>
            </a:r>
            <a:r>
              <a:rPr lang="ko-KR" altLang="en-US" dirty="0"/>
              <a:t>없는 자동 메모리 관리를 지원하는 시스템 프로그래밍 용도</a:t>
            </a:r>
            <a:endParaRPr lang="en-US" altLang="ko-KR" dirty="0"/>
          </a:p>
          <a:p>
            <a:r>
              <a:rPr lang="en-US" dirty="0"/>
              <a:t>compiler</a:t>
            </a:r>
            <a:r>
              <a:rPr lang="ko-KR" altLang="en-US" dirty="0"/>
              <a:t>가 똑똑하게 모든 걸 </a:t>
            </a:r>
            <a:r>
              <a:rPr lang="ko-KR" altLang="en-US" dirty="0" err="1"/>
              <a:t>체크하는게</a:t>
            </a:r>
            <a:r>
              <a:rPr lang="ko-KR" altLang="en-US" dirty="0"/>
              <a:t> 포인트 </a:t>
            </a:r>
            <a:r>
              <a:rPr lang="en-US" altLang="ko-KR" dirty="0"/>
              <a:t>(data race </a:t>
            </a:r>
            <a:r>
              <a:rPr lang="ko-KR" altLang="en-US" dirty="0"/>
              <a:t>없는 </a:t>
            </a:r>
            <a:r>
              <a:rPr lang="en-US" altLang="ko-KR" dirty="0"/>
              <a:t>concurrency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functional programming feature</a:t>
            </a:r>
            <a:r>
              <a:rPr lang="ko-KR" altLang="en-US" dirty="0"/>
              <a:t>들이 많이 들어옴</a:t>
            </a:r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컴파일러가 이것저것 다 해주니까 </a:t>
            </a:r>
            <a:r>
              <a:rPr lang="en-US" altLang="ko-KR" dirty="0">
                <a:solidFill>
                  <a:srgbClr val="0070C0"/>
                </a:solidFill>
              </a:rPr>
              <a:t>compile time</a:t>
            </a:r>
            <a:r>
              <a:rPr lang="ko-KR" altLang="en-US" dirty="0">
                <a:solidFill>
                  <a:srgbClr val="0070C0"/>
                </a:solidFill>
              </a:rPr>
              <a:t>이 많이 들긴 함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9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B34-C5E1-49E3-9963-9AB55CB5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Virtual Machine, LLVM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2E779-D7EB-48C0-BD22-07ACAFDC9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" r="-137" b="7160"/>
          <a:stretch/>
        </p:blipFill>
        <p:spPr>
          <a:xfrm>
            <a:off x="1412160" y="1690688"/>
            <a:ext cx="6279424" cy="39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8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4403-65BB-4DC6-AA3D-4EFE0748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선요약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518C-8404-42F4-9AD1-8503D5DF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</a:t>
            </a:r>
            <a:r>
              <a:rPr lang="ko-KR" altLang="en-US" dirty="0"/>
              <a:t>설치 및 </a:t>
            </a:r>
            <a:r>
              <a:rPr lang="en-US" altLang="ko-KR" dirty="0"/>
              <a:t>rust </a:t>
            </a:r>
            <a:r>
              <a:rPr lang="ko-KR" altLang="en-US" dirty="0"/>
              <a:t>개략적인 설명</a:t>
            </a:r>
            <a:endParaRPr lang="en-US" altLang="ko-KR" dirty="0"/>
          </a:p>
          <a:p>
            <a:r>
              <a:rPr lang="en-US" dirty="0"/>
              <a:t>borrow checker</a:t>
            </a:r>
            <a:r>
              <a:rPr lang="ko-KR" altLang="en-US" dirty="0"/>
              <a:t>랑 </a:t>
            </a:r>
            <a:r>
              <a:rPr lang="en-US" altLang="ko-KR" dirty="0"/>
              <a:t>ownership (</a:t>
            </a:r>
            <a:r>
              <a:rPr lang="ko-KR" altLang="en-US" dirty="0"/>
              <a:t>이번 주는 여기까지</a:t>
            </a:r>
            <a:r>
              <a:rPr lang="en-US" altLang="ko-KR" dirty="0"/>
              <a:t>)</a:t>
            </a:r>
          </a:p>
          <a:p>
            <a:r>
              <a:rPr lang="en-US" dirty="0"/>
              <a:t>generic, trait system</a:t>
            </a:r>
          </a:p>
          <a:p>
            <a:r>
              <a:rPr lang="en-US" dirty="0"/>
              <a:t>error handling macro</a:t>
            </a:r>
          </a:p>
          <a:p>
            <a:r>
              <a:rPr lang="en-US" dirty="0"/>
              <a:t>concurrency primitives</a:t>
            </a:r>
          </a:p>
          <a:p>
            <a:r>
              <a:rPr lang="en-US" dirty="0"/>
              <a:t>testing primitives</a:t>
            </a:r>
          </a:p>
        </p:txBody>
      </p:sp>
    </p:spTree>
    <p:extLst>
      <p:ext uri="{BB962C8B-B14F-4D97-AF65-F5344CB8AC3E}">
        <p14:creationId xmlns:p14="http://schemas.microsoft.com/office/powerpoint/2010/main" val="19510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0290-987C-4CDF-B6BA-BD630699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Rust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BA2A-4C05-45C9-96DE-C4F49A13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source, 1868 contributors</a:t>
            </a:r>
          </a:p>
          <a:p>
            <a:r>
              <a:rPr lang="en-US" dirty="0"/>
              <a:t>compiler : </a:t>
            </a:r>
            <a:r>
              <a:rPr lang="en-US" dirty="0" err="1"/>
              <a:t>rustc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compiler </a:t>
            </a:r>
            <a:r>
              <a:rPr lang="ko-KR" altLang="en-US" dirty="0"/>
              <a:t>배포하기 전에 </a:t>
            </a:r>
            <a:r>
              <a:rPr lang="en-US" altLang="ko-KR" dirty="0"/>
              <a:t>stage</a:t>
            </a:r>
            <a:r>
              <a:rPr lang="ko-KR" altLang="en-US" dirty="0"/>
              <a:t>를 밟음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	- nightly : unit, integration test</a:t>
            </a:r>
            <a:r>
              <a:rPr lang="ko-KR" altLang="en-US" dirty="0"/>
              <a:t>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beta : + regression testing, release </a:t>
            </a:r>
            <a:r>
              <a:rPr lang="ko-KR" altLang="en-US" dirty="0"/>
              <a:t>예정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2200" dirty="0"/>
              <a:t>regression error : </a:t>
            </a:r>
            <a:r>
              <a:rPr lang="ko-KR" altLang="en-US" sz="2200" dirty="0"/>
              <a:t>이전에 되던 게 안됨</a:t>
            </a:r>
            <a:r>
              <a:rPr lang="en-US" altLang="ko-KR" sz="2200" dirty="0"/>
              <a:t>.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 	- stable : </a:t>
            </a:r>
            <a:r>
              <a:rPr lang="ko-KR" altLang="en-US" dirty="0"/>
              <a:t>모든 </a:t>
            </a:r>
            <a:r>
              <a:rPr lang="en-US" altLang="ko-KR" dirty="0"/>
              <a:t>platform</a:t>
            </a:r>
            <a:r>
              <a:rPr lang="ko-KR" altLang="en-US" dirty="0"/>
              <a:t>과 </a:t>
            </a:r>
            <a:r>
              <a:rPr lang="en-US" altLang="ko-KR" dirty="0"/>
              <a:t>architecture</a:t>
            </a:r>
            <a:r>
              <a:rPr lang="ko-KR" altLang="en-US" dirty="0"/>
              <a:t>들에 준비 완료</a:t>
            </a:r>
            <a:r>
              <a:rPr lang="en-US" altLang="ko-KR" dirty="0"/>
              <a:t>, </a:t>
            </a:r>
            <a:r>
              <a:rPr lang="ko-KR" altLang="en-US" dirty="0"/>
              <a:t>배포된 상태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dirty="0" err="1"/>
              <a:t>rustup</a:t>
            </a:r>
            <a:r>
              <a:rPr lang="en-US" dirty="0"/>
              <a:t> : rust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dirty="0"/>
              <a:t>Cargo : package manager, package</a:t>
            </a:r>
            <a:r>
              <a:rPr lang="ko-KR" altLang="en-US" dirty="0"/>
              <a:t>는 </a:t>
            </a:r>
            <a:r>
              <a:rPr lang="en-US" altLang="ko-KR" dirty="0"/>
              <a:t>crate</a:t>
            </a:r>
            <a:r>
              <a:rPr lang="ko-KR" altLang="en-US" dirty="0"/>
              <a:t>라고 부름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4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F5D0-3872-456C-96F7-6C131BC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rust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E51DC-F69F-4552-A8F6-78E57C9D4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086" y="1627072"/>
            <a:ext cx="3350308" cy="395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29991-494C-41AB-BE69-2EE3BC92D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12" y="2070893"/>
            <a:ext cx="2628113" cy="16124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80913-EC25-498D-8095-160C3A2A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12" y="3914584"/>
            <a:ext cx="3718882" cy="15774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57F2D0-3C6D-44BA-BCEB-5FBEA16590CC}"/>
              </a:ext>
            </a:extLst>
          </p:cNvPr>
          <p:cNvSpPr txBox="1"/>
          <p:nvPr/>
        </p:nvSpPr>
        <p:spPr>
          <a:xfrm>
            <a:off x="5106838" y="4968815"/>
            <a:ext cx="558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</a:t>
            </a:r>
            <a:r>
              <a:rPr lang="ko-KR" altLang="en-US" dirty="0"/>
              <a:t>이 등록되어 있으면 자동으로 </a:t>
            </a:r>
            <a:r>
              <a:rPr lang="en-US" altLang="ko-KR" dirty="0"/>
              <a:t>git </a:t>
            </a:r>
            <a:r>
              <a:rPr lang="ko-KR" altLang="en-US" dirty="0"/>
              <a:t>정보로 </a:t>
            </a:r>
            <a:r>
              <a:rPr lang="en-US" altLang="ko-KR" dirty="0"/>
              <a:t>author </a:t>
            </a:r>
            <a:r>
              <a:rPr lang="ko-KR" altLang="en-US" dirty="0"/>
              <a:t>작성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677A4-AC6B-48C2-A269-F9EB50F1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8" y="1998822"/>
            <a:ext cx="8329895" cy="3866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97D9D-84D5-41E3-B59A-195D769AF80A}"/>
              </a:ext>
            </a:extLst>
          </p:cNvPr>
          <p:cNvSpPr txBox="1"/>
          <p:nvPr/>
        </p:nvSpPr>
        <p:spPr>
          <a:xfrm>
            <a:off x="731195" y="1321356"/>
            <a:ext cx="17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cargo new --help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B7BC1F-B7FA-4F52-8C17-91FC466D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rust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E7781-96AD-43B8-95CD-E5D27E82CCBF}"/>
              </a:ext>
            </a:extLst>
          </p:cNvPr>
          <p:cNvSpPr txBox="1"/>
          <p:nvPr/>
        </p:nvSpPr>
        <p:spPr>
          <a:xfrm>
            <a:off x="9182911" y="2101174"/>
            <a:ext cx="20401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: binary</a:t>
            </a:r>
          </a:p>
          <a:p>
            <a:endParaRPr lang="en-US" dirty="0"/>
          </a:p>
          <a:p>
            <a:r>
              <a:rPr lang="en-US" dirty="0"/>
              <a:t>lib : library</a:t>
            </a:r>
          </a:p>
          <a:p>
            <a:endParaRPr lang="en-US" dirty="0"/>
          </a:p>
          <a:p>
            <a:r>
              <a:rPr lang="en-US" dirty="0" err="1"/>
              <a:t>vcs</a:t>
            </a:r>
            <a:r>
              <a:rPr lang="en-US" dirty="0"/>
              <a:t> : version control</a:t>
            </a:r>
          </a:p>
          <a:p>
            <a:r>
              <a:rPr lang="en-US" dirty="0"/>
              <a:t>system</a:t>
            </a:r>
          </a:p>
          <a:p>
            <a:endParaRPr lang="en-US" dirty="0"/>
          </a:p>
          <a:p>
            <a:r>
              <a:rPr lang="en-US" dirty="0"/>
              <a:t>q : quiet</a:t>
            </a:r>
          </a:p>
        </p:txBody>
      </p:sp>
    </p:spTree>
    <p:extLst>
      <p:ext uri="{BB962C8B-B14F-4D97-AF65-F5344CB8AC3E}">
        <p14:creationId xmlns:p14="http://schemas.microsoft.com/office/powerpoint/2010/main" val="344327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F5D0-3872-456C-96F7-6C131BC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rust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27CAAE-B3DB-457C-8B69-74B4B522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336"/>
            <a:ext cx="1757114" cy="468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44849-C362-4857-A555-C413E616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87" y="2278899"/>
            <a:ext cx="4701958" cy="3376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BAB26B-1F81-4A0C-B943-D7D8EC76E1F9}"/>
              </a:ext>
            </a:extLst>
          </p:cNvPr>
          <p:cNvSpPr txBox="1"/>
          <p:nvPr/>
        </p:nvSpPr>
        <p:spPr>
          <a:xfrm>
            <a:off x="6575898" y="2278899"/>
            <a:ext cx="4563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ko-KR" altLang="en-US" dirty="0"/>
              <a:t>후에는 </a:t>
            </a:r>
            <a:r>
              <a:rPr lang="en-US" altLang="ko-KR" dirty="0"/>
              <a:t>target</a:t>
            </a:r>
            <a:r>
              <a:rPr lang="ko-KR" altLang="en-US" dirty="0"/>
              <a:t>에 </a:t>
            </a:r>
            <a:r>
              <a:rPr lang="en-US" altLang="ko-KR" dirty="0"/>
              <a:t>build </a:t>
            </a:r>
            <a:r>
              <a:rPr lang="ko-KR" altLang="en-US" dirty="0"/>
              <a:t>관련</a:t>
            </a:r>
            <a:endParaRPr lang="en-US" altLang="ko-KR" dirty="0"/>
          </a:p>
          <a:p>
            <a:r>
              <a:rPr lang="ko-KR" altLang="en-US" dirty="0"/>
              <a:t>파일들이 추가된다</a:t>
            </a:r>
            <a:r>
              <a:rPr lang="en-US" altLang="ko-KR" dirty="0"/>
              <a:t>.</a:t>
            </a:r>
          </a:p>
          <a:p>
            <a:r>
              <a:rPr lang="en-US" dirty="0"/>
              <a:t>default</a:t>
            </a:r>
            <a:r>
              <a:rPr lang="ko-KR" altLang="en-US" dirty="0"/>
              <a:t>로는 </a:t>
            </a:r>
            <a:r>
              <a:rPr lang="en-US" altLang="ko-KR" dirty="0"/>
              <a:t>debug mode</a:t>
            </a:r>
            <a:r>
              <a:rPr lang="ko-KR" altLang="en-US" dirty="0"/>
              <a:t>로 </a:t>
            </a:r>
            <a:r>
              <a:rPr lang="en-US" altLang="ko-KR" dirty="0"/>
              <a:t>build </a:t>
            </a:r>
            <a:r>
              <a:rPr lang="ko-KR" altLang="en-US" dirty="0"/>
              <a:t>되기 때문에</a:t>
            </a:r>
            <a:endParaRPr lang="en-US" altLang="ko-KR" dirty="0"/>
          </a:p>
          <a:p>
            <a:r>
              <a:rPr lang="en-US" dirty="0"/>
              <a:t>debug feature</a:t>
            </a:r>
            <a:r>
              <a:rPr lang="ko-KR" altLang="en-US" dirty="0"/>
              <a:t>들이 있는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1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F5D0-3872-456C-96F7-6C131BC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rust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27A3-F1ED-49D3-8FBB-7FF0F438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7870"/>
            <a:ext cx="6264183" cy="632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10556-758A-48CD-B12F-0D8DFBCF5026}"/>
              </a:ext>
            </a:extLst>
          </p:cNvPr>
          <p:cNvSpPr txBox="1"/>
          <p:nvPr/>
        </p:nvSpPr>
        <p:spPr>
          <a:xfrm>
            <a:off x="838200" y="5155659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 없이 컴파일 </a:t>
            </a:r>
            <a:r>
              <a:rPr lang="ko-KR" altLang="en-US" dirty="0" err="1"/>
              <a:t>되는지만</a:t>
            </a:r>
            <a:r>
              <a:rPr lang="ko-KR" altLang="en-US" dirty="0"/>
              <a:t> 체크해줌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AB35D-B5DA-420B-9C76-1F0CE71B2A15}"/>
              </a:ext>
            </a:extLst>
          </p:cNvPr>
          <p:cNvSpPr txBox="1"/>
          <p:nvPr/>
        </p:nvSpPr>
        <p:spPr>
          <a:xfrm>
            <a:off x="1128409" y="1984443"/>
            <a:ext cx="2092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cargo build</a:t>
            </a:r>
          </a:p>
          <a:p>
            <a:endParaRPr lang="en-US" dirty="0"/>
          </a:p>
          <a:p>
            <a:r>
              <a:rPr lang="en-US" dirty="0"/>
              <a:t>cargo build --release</a:t>
            </a:r>
          </a:p>
        </p:txBody>
      </p:sp>
    </p:spTree>
    <p:extLst>
      <p:ext uri="{BB962C8B-B14F-4D97-AF65-F5344CB8AC3E}">
        <p14:creationId xmlns:p14="http://schemas.microsoft.com/office/powerpoint/2010/main" val="162937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582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 W1 chp2  Introduction to Rust and its Ecosystem</vt:lpstr>
      <vt:lpstr>Rust란?</vt:lpstr>
      <vt:lpstr>Low Level Virtual Machine, LLVM</vt:lpstr>
      <vt:lpstr>선요약</vt:lpstr>
      <vt:lpstr>The Rust Ecosystem</vt:lpstr>
      <vt:lpstr>Getting started with rust</vt:lpstr>
      <vt:lpstr>Getting started with rust</vt:lpstr>
      <vt:lpstr>Getting started with rust</vt:lpstr>
      <vt:lpstr>Getting started with rust</vt:lpstr>
      <vt:lpstr>PowerPoint Presentation</vt:lpstr>
      <vt:lpstr>PowerPoint Presentation</vt:lpstr>
      <vt:lpstr>Introduction to the borrow checker</vt:lpstr>
      <vt:lpstr>Introduction to the borrow checker</vt:lpstr>
      <vt:lpstr>Introduction to the borrow checker</vt:lpstr>
      <vt:lpstr>Introduction to the borrow checker</vt:lpstr>
      <vt:lpstr>borrow by reference</vt:lpstr>
      <vt:lpstr>borrow by reference</vt:lpstr>
      <vt:lpstr>lifetime</vt:lpstr>
      <vt:lpstr>lifetime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chp2  Introduction to Rust and its Ecosystem</dc:title>
  <dc:creator>park minjun</dc:creator>
  <cp:lastModifiedBy>park minjun</cp:lastModifiedBy>
  <cp:revision>31</cp:revision>
  <dcterms:created xsi:type="dcterms:W3CDTF">2022-01-01T02:19:57Z</dcterms:created>
  <dcterms:modified xsi:type="dcterms:W3CDTF">2022-01-01T13:25:33Z</dcterms:modified>
</cp:coreProperties>
</file>