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980ef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980ef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980ef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980ef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980ef1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980ef1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1980ef1f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1980ef1f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1980ef1f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1980ef1f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980ef1f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1980ef1f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ea1ae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ea1ae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r>
              <a:rPr lang="ko"/>
              <a:t>etwork programming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with rust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Introduction to Client/Server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Networking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네트워크 역사 간단 요약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현대의 인터넷은 다른사람과의 의사소통이 발전된 형태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지금의 랩탑과 핸드폰과 달리 이전에는 컴퓨팅 머신의 크기가 매우 컸고, 특별한 환경을 요구했는데, 오퍼레이터가 관리할 수 있는 특별한 장소에 둬야 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근거리의 컴퓨터와 통신을 가능하게 해준 기술이 가장 유명한 것중 하나인 Ethernet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1969년 ARPANET설립 (세계 최초의 패킷 스위칭 네트워크, 현재 인터넷의 원형)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1973년도에 표준화된 프로토콜 정립.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 간단 요약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지리적 거리에 따라 네트워크 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LAN (근거리, 건물이나 작은 이웃단위) &lt;-&gt; WAN (장거리)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RFC =&gt; 제안된 시스템 이 어떻게 작동해야 되는지에 대한 문서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5" y="2662625"/>
            <a:ext cx="4842251" cy="22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 계층구조 (OSI -&gt; DARPA)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5" y="1183100"/>
            <a:ext cx="5288099" cy="38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588000" y="1183100"/>
            <a:ext cx="3244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계층마다 처리하는 내용이 다름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층마다 다루는 데이터의 표현을 PDU (protocol data unit)이라고 부름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Hardware interface - bits and bytes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IP layer - packet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Transport layer - segment or datagram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Application layer - stream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데이터는 전송될때 쪼개져 chunk 단위로 전송하는데, 각 chunk들은 다른 층으로 이동할 때 header(+trailer - optional) 를 chunk에 붙여 그 층에 맞는 PDU를 만든다. =&gt; encapsulation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네트워크 주소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이더넷 주소(MAC 주소): 48bit로 network device의 고유 식별자 값을 가진다.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ex) (01-23-45-67-89-ab-cd-ef)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ARP(address resolution protocol)로 통신하는 상대방의 MAC주소를 broadcasting(모든 비트를 1로 설정) 을 통해 알아내고 특정 비트를 0으로 만들어 통신함, Ethernet이나 WI-FI에서 사용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IP 주소: IPv4(32bit) 에서 부족함을 느끼고 IPv6(128bit) 새로 만듬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CIDR을 이용하여 IP주소의 그룹을 나누는데 사용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ex) (192.168.100.1/26 -&gt; 64(1 &lt;&lt; 6) 개의 주소 사용가능)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IANA - IP주소나 최상위 도메인 관리하는 단체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Home network 환경에서는 DHCP(네트워크 관리자가 중앙에서 IP주소를 관리하고 할당, 네트워크가 새로 접속된 경우 자동으로 새로운 IP주소 할당) 를 통해 IP할당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호스트 끼리의 통신은 포트번호 사용. (0~1024는 OS reserved port , 그 이후부터 사용)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 라우팅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IP - 32bit로 구성되고 CIDR을 통한 같은 그룹 표현(prefix가 같은 네트워크에 포함되어있는지 나타냄) ex) 192.168.122.0/30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network address - IP주소와 / 뒤의 숫자의 갯수로 bitwise - AND연산을 통해 계산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host address - IP 주소와 / 뒤의 숫자의 갯수에 부정형태와 bitwise - AND연산을 통해 계산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425" y="2847150"/>
            <a:ext cx="5150876" cy="21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라우팅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라우터는 서로 routing protocol(OSPF, RIP, BGP 등)을 통해  라우팅 테이블을 가지고 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IP는 TTL을 가지고 각 라우터를 지날때마다 TTL이 1씩 줄어드는데, 0에 도달하면 해당 패킷은 버려져 라우터간 무한루프에 빠지지 않게 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패킷에 대한 에러 메시지는 ICMP에 의하여 출발 호스트에게 에러 상황을 전달한다.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라우팅 테이블 상에 여러가지 prefix와 match될 수 있는데, 그런 경우 longest prefix match rule에 따라 라우팅 위치 정한다.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				 ex) 라우팅 테이블이 왼쪽과 같고 목적지가 192.168.1.33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					이라면 가장 match가 많이되는 eth3으로 packet을 보냄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16925"/>
            <a:ext cx="2381875" cy="12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라우팅 프로토콜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스태틱 라우팅 프로토콜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사람이 직접 경로를 정해주고, 라우터는 입력받은 경로로만 패킷을 전송함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라우팅 테이블을 교환하지 않고 라우팅이 가능하여 네트워크 대역폭을 절약할 수 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외부에 자신의 경로를 알리지 않아 보안에 강함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경로에 문제가 생길 경우 대처하기 어려움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다이나믹 라우팅 프로토콜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자동으로 경로가 결정되는 프로토콜, 라우터가 판단하여 가장 효율적인 방법으로 패킷 전송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최소 Hop Count를 파악하여 라우팅하는 프로토콜 =&gt; 최단거리 찾는 프로토콜로, 인접 라우터에 대한 정보를 저장하고 최대 Hop count가 작아 내부용으로 많이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OSPF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최단비용(대역폭) 우선 프로토콜로 최소시간을 최적 라우팅 경로로 결정하는 것이다.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BGP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외부 라우팅 프로토콜로 AS 간 사용되는 라우팅 프로토콜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