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b.mx/busca/dataset/colonias/resource/7a04858f-da5f-45b8-88bb-ffff7c6ae17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E88E-D0AF-4877-BEC1-8017F0B85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Neighborhood Rating System in Guadalajara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34FFB-9398-4684-8135-67E06252E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Alejandro salvador Orozco </a:t>
            </a:r>
            <a:r>
              <a:rPr lang="es-MX" dirty="0" err="1"/>
              <a:t>guevara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628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8DEB-4728-4209-BC63-60F98F33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1BCE-931E-4D2E-A60F-B2FAB7C4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Guadalajara is the second most important city in Mexico, and is famous for tequila and mariachi music.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0CED2-C83D-4438-8D74-11CF910B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39" y="2768537"/>
            <a:ext cx="7172286" cy="36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0288-05C0-474A-A1AD-3D6C6C08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3DE8-5367-403D-9062-03C92DD1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My project is to rate their different neighborhoods based on my criteria, so that a person interested in moving to Guadalajara receives some guidance on the best neighborhoods. 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27A3F-CEC2-457A-BC88-09FC3181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29" y="3147390"/>
            <a:ext cx="5512905" cy="31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5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29DF-9D7E-4E97-8CB7-3B361378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A2FF-2A9B-48E3-B8D6-231D2B16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names of the neighborhoods of Guadalajara, as well as their coordinates, are obtained from the following source: </a:t>
            </a:r>
            <a:r>
              <a:rPr lang="en-US" u="sng" dirty="0">
                <a:hlinkClick r:id="rId2"/>
              </a:rPr>
              <a:t>https://datos.gob.mx/busca/dataset/colonias/resource/7a04858f-da5f-45b8-88bb-ffff7c6ae17e</a:t>
            </a:r>
            <a:r>
              <a:rPr lang="en-US" dirty="0"/>
              <a:t>, a repository of official data of the Mexican government.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367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C2EB-A35A-4072-A726-5859490D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Methodology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0D47-0B9F-47BA-A0BF-8312BB55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dataset will be obtained with different venues as features and the number of occurrences as values, and neighborhoods as indexes. Then I will rate some neighborhoods I know with one, two, three, four or five stars, depending on how good the neighborhood considers. A classification model (SVM) will be trained with that dataset, and will be used to rate the rest of the neighborhoods, which I do not know and cannot qualify a priori.</a:t>
            </a:r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9ED39-1799-4A30-964A-142D90D7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69" y="4443148"/>
            <a:ext cx="3248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9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D31E-1168-4F97-9510-4EEB4DA0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Support</a:t>
            </a:r>
            <a:r>
              <a:rPr lang="es-MX" dirty="0"/>
              <a:t>-Vector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7F1C-5DEC-4CE9-AD61-D9F3A6F5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In machine learning, </a:t>
            </a:r>
            <a:r>
              <a:rPr lang="es-MX" dirty="0" err="1"/>
              <a:t>support</a:t>
            </a:r>
            <a:r>
              <a:rPr lang="es-MX" dirty="0"/>
              <a:t>-vector machines (</a:t>
            </a:r>
            <a:r>
              <a:rPr lang="es-MX" dirty="0" err="1"/>
              <a:t>SVMs</a:t>
            </a:r>
            <a:r>
              <a:rPr lang="es-MX" dirty="0"/>
              <a:t>, 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support</a:t>
            </a:r>
            <a:r>
              <a:rPr lang="es-MX" dirty="0"/>
              <a:t>-vector </a:t>
            </a:r>
            <a:r>
              <a:rPr lang="es-MX" dirty="0" err="1"/>
              <a:t>networks</a:t>
            </a:r>
            <a:r>
              <a:rPr lang="es-MX" dirty="0"/>
              <a:t>) are </a:t>
            </a:r>
            <a:r>
              <a:rPr lang="es-MX" dirty="0" err="1"/>
              <a:t>supervised</a:t>
            </a:r>
            <a:r>
              <a:rPr lang="es-MX" dirty="0"/>
              <a:t> learning </a:t>
            </a:r>
            <a:r>
              <a:rPr lang="es-MX" dirty="0" err="1"/>
              <a:t>models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associated</a:t>
            </a:r>
            <a:r>
              <a:rPr lang="es-MX" dirty="0"/>
              <a:t> learning </a:t>
            </a:r>
            <a:r>
              <a:rPr lang="es-MX" dirty="0" err="1"/>
              <a:t>algorithms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analyze</a:t>
            </a:r>
            <a:r>
              <a:rPr lang="es-MX" dirty="0"/>
              <a:t> data </a:t>
            </a:r>
            <a:r>
              <a:rPr lang="es-MX" dirty="0" err="1"/>
              <a:t>used</a:t>
            </a:r>
            <a:r>
              <a:rPr lang="es-MX" dirty="0"/>
              <a:t> for </a:t>
            </a:r>
            <a:r>
              <a:rPr lang="es-MX" dirty="0" err="1"/>
              <a:t>classification</a:t>
            </a:r>
            <a:r>
              <a:rPr lang="es-MX" dirty="0"/>
              <a:t> and </a:t>
            </a:r>
            <a:r>
              <a:rPr lang="es-MX" dirty="0" err="1"/>
              <a:t>regression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0DD09-94E5-48FA-8E15-0656598A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74" y="3606018"/>
            <a:ext cx="3411416" cy="22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4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2946-B53D-45F9-AB15-EED54DED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Conclusion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F77C-BD31-4944-9AE9-C9A1DCDD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Machine learning can be </a:t>
            </a:r>
            <a:r>
              <a:rPr lang="es-MX" dirty="0" err="1"/>
              <a:t>used</a:t>
            </a:r>
            <a:r>
              <a:rPr lang="es-MX" dirty="0"/>
              <a:t> to </a:t>
            </a:r>
            <a:r>
              <a:rPr lang="es-MX" dirty="0" err="1"/>
              <a:t>decipher</a:t>
            </a:r>
            <a:r>
              <a:rPr lang="es-MX" dirty="0"/>
              <a:t> </a:t>
            </a:r>
            <a:r>
              <a:rPr lang="es-MX" dirty="0" err="1"/>
              <a:t>patterns</a:t>
            </a:r>
            <a:r>
              <a:rPr lang="es-MX" dirty="0"/>
              <a:t> in the </a:t>
            </a:r>
            <a:r>
              <a:rPr lang="es-MX" dirty="0" err="1"/>
              <a:t>way</a:t>
            </a:r>
            <a:r>
              <a:rPr lang="es-MX" dirty="0"/>
              <a:t> we </a:t>
            </a:r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decisions</a:t>
            </a:r>
            <a:r>
              <a:rPr lang="es-MX" dirty="0"/>
              <a:t>. The </a:t>
            </a:r>
            <a:r>
              <a:rPr lang="es-MX" dirty="0" err="1"/>
              <a:t>way</a:t>
            </a:r>
            <a:r>
              <a:rPr lang="es-MX" dirty="0"/>
              <a:t> I </a:t>
            </a:r>
            <a:r>
              <a:rPr lang="es-MX" dirty="0" err="1"/>
              <a:t>rated</a:t>
            </a:r>
            <a:r>
              <a:rPr lang="es-MX" dirty="0"/>
              <a:t> the </a:t>
            </a:r>
            <a:r>
              <a:rPr lang="es-MX" dirty="0" err="1"/>
              <a:t>neighborhoods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completely</a:t>
            </a:r>
            <a:r>
              <a:rPr lang="es-MX" dirty="0"/>
              <a:t> </a:t>
            </a:r>
            <a:r>
              <a:rPr lang="es-MX" dirty="0" err="1"/>
              <a:t>intuitive</a:t>
            </a:r>
            <a:r>
              <a:rPr lang="es-MX" dirty="0"/>
              <a:t>, </a:t>
            </a:r>
            <a:r>
              <a:rPr lang="es-MX" dirty="0" err="1"/>
              <a:t>discretionary</a:t>
            </a:r>
            <a:r>
              <a:rPr lang="es-MX" dirty="0"/>
              <a:t>; </a:t>
            </a:r>
            <a:r>
              <a:rPr lang="es-MX" dirty="0" err="1"/>
              <a:t>However</a:t>
            </a:r>
            <a:r>
              <a:rPr lang="es-MX" dirty="0"/>
              <a:t>, I </a:t>
            </a:r>
            <a:r>
              <a:rPr lang="es-MX" dirty="0" err="1"/>
              <a:t>suppose</a:t>
            </a:r>
            <a:r>
              <a:rPr lang="es-MX" dirty="0"/>
              <a:t> </a:t>
            </a:r>
            <a:r>
              <a:rPr lang="es-MX" dirty="0" err="1"/>
              <a:t>there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correlation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the </a:t>
            </a:r>
            <a:r>
              <a:rPr lang="es-MX" dirty="0" err="1"/>
              <a:t>number</a:t>
            </a:r>
            <a:r>
              <a:rPr lang="es-MX" dirty="0"/>
              <a:t> of </a:t>
            </a:r>
            <a:r>
              <a:rPr lang="es-MX" dirty="0" err="1"/>
              <a:t>elements</a:t>
            </a:r>
            <a:r>
              <a:rPr lang="es-MX" dirty="0"/>
              <a:t> in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category</a:t>
            </a:r>
            <a:r>
              <a:rPr lang="es-MX" dirty="0"/>
              <a:t> of place and the </a:t>
            </a:r>
            <a:r>
              <a:rPr lang="es-MX" dirty="0" err="1"/>
              <a:t>qualification</a:t>
            </a:r>
            <a:r>
              <a:rPr lang="es-MX" dirty="0"/>
              <a:t> I </a:t>
            </a:r>
            <a:r>
              <a:rPr lang="es-MX" dirty="0" err="1"/>
              <a:t>granted</a:t>
            </a:r>
            <a:r>
              <a:rPr lang="es-MX" dirty="0"/>
              <a:t>. A </a:t>
            </a:r>
            <a:r>
              <a:rPr lang="es-MX" dirty="0" err="1"/>
              <a:t>neighborhood</a:t>
            </a:r>
            <a:r>
              <a:rPr lang="es-MX" dirty="0"/>
              <a:t> full of places </a:t>
            </a:r>
            <a:r>
              <a:rPr lang="es-MX" dirty="0" err="1"/>
              <a:t>that</a:t>
            </a:r>
            <a:r>
              <a:rPr lang="es-MX" dirty="0"/>
              <a:t> I </a:t>
            </a:r>
            <a:r>
              <a:rPr lang="es-MX" dirty="0" err="1"/>
              <a:t>like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imply</a:t>
            </a:r>
            <a:r>
              <a:rPr lang="es-MX" dirty="0"/>
              <a:t> a </a:t>
            </a:r>
            <a:r>
              <a:rPr lang="es-MX" dirty="0" err="1"/>
              <a:t>better</a:t>
            </a:r>
            <a:r>
              <a:rPr lang="es-MX" dirty="0"/>
              <a:t> rating </a:t>
            </a:r>
            <a:r>
              <a:rPr lang="es-MX" dirty="0" err="1"/>
              <a:t>from</a:t>
            </a:r>
            <a:r>
              <a:rPr lang="es-MX" dirty="0"/>
              <a:t> me. </a:t>
            </a:r>
            <a:r>
              <a:rPr lang="es-MX" dirty="0" err="1"/>
              <a:t>This</a:t>
            </a:r>
            <a:r>
              <a:rPr lang="es-MX" dirty="0"/>
              <a:t> can be </a:t>
            </a:r>
            <a:r>
              <a:rPr lang="es-MX" dirty="0" err="1"/>
              <a:t>extrapolated</a:t>
            </a:r>
            <a:r>
              <a:rPr lang="es-MX" dirty="0"/>
              <a:t> to </a:t>
            </a:r>
            <a:r>
              <a:rPr lang="es-MX" dirty="0" err="1"/>
              <a:t>any</a:t>
            </a:r>
            <a:r>
              <a:rPr lang="es-MX" dirty="0"/>
              <a:t> other user </a:t>
            </a:r>
            <a:r>
              <a:rPr lang="es-MX" dirty="0" err="1"/>
              <a:t>who</a:t>
            </a:r>
            <a:r>
              <a:rPr lang="es-MX" dirty="0"/>
              <a:t> </a:t>
            </a:r>
            <a:r>
              <a:rPr lang="es-MX" dirty="0" err="1"/>
              <a:t>qualifies</a:t>
            </a:r>
            <a:r>
              <a:rPr lang="es-MX" dirty="0"/>
              <a:t> a </a:t>
            </a:r>
            <a:r>
              <a:rPr lang="es-MX" dirty="0" err="1"/>
              <a:t>subset</a:t>
            </a:r>
            <a:r>
              <a:rPr lang="es-MX" dirty="0"/>
              <a:t> of </a:t>
            </a:r>
            <a:r>
              <a:rPr lang="es-MX" dirty="0" err="1"/>
              <a:t>neighborhoods</a:t>
            </a:r>
            <a:r>
              <a:rPr lang="es-MX" dirty="0"/>
              <a:t>, the </a:t>
            </a:r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be </a:t>
            </a:r>
            <a:r>
              <a:rPr lang="es-MX" dirty="0" err="1"/>
              <a:t>able</a:t>
            </a:r>
            <a:r>
              <a:rPr lang="es-MX" dirty="0"/>
              <a:t> to </a:t>
            </a:r>
            <a:r>
              <a:rPr lang="es-MX" dirty="0" err="1"/>
              <a:t>find</a:t>
            </a:r>
            <a:r>
              <a:rPr lang="es-MX" dirty="0"/>
              <a:t> the </a:t>
            </a:r>
            <a:r>
              <a:rPr lang="es-MX" dirty="0" err="1"/>
              <a:t>relationship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the </a:t>
            </a:r>
            <a:r>
              <a:rPr lang="es-MX" dirty="0" err="1"/>
              <a:t>subject's</a:t>
            </a:r>
            <a:r>
              <a:rPr lang="es-MX" dirty="0"/>
              <a:t> </a:t>
            </a:r>
            <a:r>
              <a:rPr lang="es-MX" dirty="0" err="1"/>
              <a:t>decision</a:t>
            </a:r>
            <a:r>
              <a:rPr lang="es-MX" dirty="0"/>
              <a:t> and the </a:t>
            </a:r>
            <a:r>
              <a:rPr lang="es-MX" dirty="0" err="1"/>
              <a:t>characteristics</a:t>
            </a:r>
            <a:r>
              <a:rPr lang="es-MX" dirty="0"/>
              <a:t> </a:t>
            </a:r>
            <a:r>
              <a:rPr lang="es-MX" dirty="0" err="1"/>
              <a:t>discussed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68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C6D1-944E-4EED-B556-369800F1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Thank</a:t>
            </a:r>
            <a:r>
              <a:rPr lang="es-MX" dirty="0"/>
              <a:t>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354A-4E85-4FE9-BAE6-B945AFD4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278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307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Neighborhood Rating System in Guadalajara</vt:lpstr>
      <vt:lpstr>Introduction</vt:lpstr>
      <vt:lpstr>Introduction</vt:lpstr>
      <vt:lpstr>Data</vt:lpstr>
      <vt:lpstr>Methodology</vt:lpstr>
      <vt:lpstr>Support-Vector Machine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Rating System in Guadalajara</dc:title>
  <dc:creator>Alejandro</dc:creator>
  <cp:lastModifiedBy>Alejandro</cp:lastModifiedBy>
  <cp:revision>5</cp:revision>
  <dcterms:created xsi:type="dcterms:W3CDTF">2020-01-13T06:55:39Z</dcterms:created>
  <dcterms:modified xsi:type="dcterms:W3CDTF">2020-01-13T07:15:36Z</dcterms:modified>
</cp:coreProperties>
</file>