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F4833195-C9E5-4263-A8CE-2957460BE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FC847F1-2BEE-46A1-AE3C-2BB710172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BF13-A72D-417D-A899-DF3406B12651}" type="datetime1">
              <a:rPr lang="ru-RU" smtClean="0"/>
              <a:t>26.02.2021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AFAEBA3F-5702-4425-9EFC-08D99BE2A3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C57BB94-30CC-4716-8E0F-B76CE8EDF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F138-6F59-46F2-867F-C40065E3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2E19-CF2F-471F-9F15-A7E775576DA0}" type="datetime1">
              <a:rPr lang="ru-RU" smtClean="0"/>
              <a:pPr/>
              <a:t>26.02.2021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C41-B418-41F9-8BA6-2EC234803D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7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A09DCDA-6C68-4DD6-8446-65CF147B7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D2744-95BA-49DE-9684-0D4AB290254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EED31-2244-4CBE-A8BC-B13F3383B3F0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91D37-1F7A-4797-967C-216FDDFA340D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EACF-247A-4A13-B4FD-03252124E00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A4C29-CE33-43C4-BB77-810F5569556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885BD-9BEB-4A8B-A727-6661A26E5E49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A7D2E-8A04-4F23-AB60-8923863D0EA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C7C07-008E-4E9E-A1A7-D0FC97334312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7D0E1-DD4F-4C08-80BF-60244822F39C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5FC60-C255-4F21-9807-206DD42B1BB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60DDE-5CC6-4B6F-B427-1EEFB82C7CF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5483B-7CE3-4B9D-917F-54421BF8CE9B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0351B-002D-46D5-87AC-08F1EF3DEDD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514F2-9BA9-4268-858C-2727BB5C5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34AB7-CE0A-46C5-B378-98945AFF09E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4A012-96FC-4472-A49F-0C69B370515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F47F-7408-4457-870A-C83435B50328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 9">
            <a:extLst>
              <a:ext uri="{FF2B5EF4-FFF2-40B4-BE49-F238E27FC236}">
                <a16:creationId xmlns=""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Прямоугольник 10">
              <a:extLst>
                <a:ext uri="{FF2B5EF4-FFF2-40B4-BE49-F238E27FC236}">
                  <a16:creationId xmlns=""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pic>
          <p:nvPicPr>
            <p:cNvPr id="12" name="Рисунок 2">
              <a:extLst>
                <a:ext uri="{FF2B5EF4-FFF2-40B4-BE49-F238E27FC236}">
                  <a16:creationId xmlns=""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Рисунок 4" descr="Лампочка">
            <a:extLst>
              <a:ext uri="{FF2B5EF4-FFF2-40B4-BE49-F238E27FC236}">
                <a16:creationId xmlns=""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Группа 13">
            <a:extLst>
              <a:ext uri="{FF2B5EF4-FFF2-40B4-BE49-F238E27FC236}">
                <a16:creationId xmlns=""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Прямоугольник с двумя скругленными противолежащими углами 7">
              <a:extLst>
                <a:ext uri="{FF2B5EF4-FFF2-40B4-BE49-F238E27FC236}">
                  <a16:creationId xmlns=""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=""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Полилиния 32">
                <a:extLst>
                  <a:ext uri="{FF2B5EF4-FFF2-40B4-BE49-F238E27FC236}">
                    <a16:creationId xmlns=""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Полилиния 33">
                <a:extLst>
                  <a:ext uri="{FF2B5EF4-FFF2-40B4-BE49-F238E27FC236}">
                    <a16:creationId xmlns=""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Полилиния 34">
                <a:extLst>
                  <a:ext uri="{FF2B5EF4-FFF2-40B4-BE49-F238E27FC236}">
                    <a16:creationId xmlns=""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Полилиния 37">
                <a:extLst>
                  <a:ext uri="{FF2B5EF4-FFF2-40B4-BE49-F238E27FC236}">
                    <a16:creationId xmlns=""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Полилиния 35">
                <a:extLst>
                  <a:ext uri="{FF2B5EF4-FFF2-40B4-BE49-F238E27FC236}">
                    <a16:creationId xmlns=""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Полилиния 36">
                <a:extLst>
                  <a:ext uri="{FF2B5EF4-FFF2-40B4-BE49-F238E27FC236}">
                    <a16:creationId xmlns=""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Полилиния 38">
                <a:extLst>
                  <a:ext uri="{FF2B5EF4-FFF2-40B4-BE49-F238E27FC236}">
                    <a16:creationId xmlns=""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Полилиния 39">
                <a:extLst>
                  <a:ext uri="{FF2B5EF4-FFF2-40B4-BE49-F238E27FC236}">
                    <a16:creationId xmlns=""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Полилиния 40">
                <a:extLst>
                  <a:ext uri="{FF2B5EF4-FFF2-40B4-BE49-F238E27FC236}">
                    <a16:creationId xmlns=""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Прямоугольник 41">
                <a:extLst>
                  <a:ext uri="{FF2B5EF4-FFF2-40B4-BE49-F238E27FC236}">
                    <a16:creationId xmlns=""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Полилиния 32">
                <a:extLst>
                  <a:ext uri="{FF2B5EF4-FFF2-40B4-BE49-F238E27FC236}">
                    <a16:creationId xmlns=""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Полилиния 33">
                <a:extLst>
                  <a:ext uri="{FF2B5EF4-FFF2-40B4-BE49-F238E27FC236}">
                    <a16:creationId xmlns=""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Полилиния 34">
                <a:extLst>
                  <a:ext uri="{FF2B5EF4-FFF2-40B4-BE49-F238E27FC236}">
                    <a16:creationId xmlns=""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Полилиния 37">
                <a:extLst>
                  <a:ext uri="{FF2B5EF4-FFF2-40B4-BE49-F238E27FC236}">
                    <a16:creationId xmlns=""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Полилиния 35">
                <a:extLst>
                  <a:ext uri="{FF2B5EF4-FFF2-40B4-BE49-F238E27FC236}">
                    <a16:creationId xmlns=""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Полилиния 36">
                <a:extLst>
                  <a:ext uri="{FF2B5EF4-FFF2-40B4-BE49-F238E27FC236}">
                    <a16:creationId xmlns=""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Полилиния 38">
                <a:extLst>
                  <a:ext uri="{FF2B5EF4-FFF2-40B4-BE49-F238E27FC236}">
                    <a16:creationId xmlns=""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Полилиния 39">
                <a:extLst>
                  <a:ext uri="{FF2B5EF4-FFF2-40B4-BE49-F238E27FC236}">
                    <a16:creationId xmlns=""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Полилиния 40">
                <a:extLst>
                  <a:ext uri="{FF2B5EF4-FFF2-40B4-BE49-F238E27FC236}">
                    <a16:creationId xmlns=""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Прямоугольник 41">
                <a:extLst>
                  <a:ext uri="{FF2B5EF4-FFF2-40B4-BE49-F238E27FC236}">
                    <a16:creationId xmlns=""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 Клода Перо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err="1" smtClean="0"/>
              <a:t>Дорожк</a:t>
            </a:r>
            <a:r>
              <a:rPr lang="uk-UA" dirty="0" err="1" smtClean="0"/>
              <a:t>ін</a:t>
            </a:r>
            <a:r>
              <a:rPr lang="uk-UA" dirty="0" smtClean="0"/>
              <a:t>, Плаксивий</a:t>
            </a:r>
            <a:endParaRPr lang="ru-RU" dirty="0"/>
          </a:p>
        </p:txBody>
      </p:sp>
      <p:sp>
        <p:nvSpPr>
          <p:cNvPr id="38" name="Прямоугольник 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62040"/>
            <a:ext cx="9905998" cy="81999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Клода Перо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61440"/>
            <a:ext cx="9905999" cy="4429761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Французький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винайшов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лічильний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 дата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невідома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перша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згадка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винах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1700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Пристроєм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користуватися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просто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викарбувано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арифметичних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маленьких </a:t>
            </a:r>
            <a:r>
              <a:rPr lang="ru-RU" dirty="0" err="1"/>
              <a:t>паличок</a:t>
            </a:r>
            <a:r>
              <a:rPr lang="ru-RU" dirty="0"/>
              <a:t> з </a:t>
            </a:r>
            <a:r>
              <a:rPr lang="ru-RU" dirty="0" smtClean="0"/>
              <a:t>цифрами.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740438"/>
            <a:ext cx="9905998" cy="1478570"/>
          </a:xfrm>
        </p:spPr>
        <p:txBody>
          <a:bodyPr>
            <a:normAutofit/>
          </a:bodyPr>
          <a:lstStyle/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механічної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 Системи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4412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uk-UA" dirty="0" err="1" smtClean="0"/>
              <a:t>Рабдологічний</a:t>
            </a:r>
            <a:r>
              <a:rPr lang="uk-UA" dirty="0" smtClean="0"/>
              <a:t> абак Клода Перо має декілька функцій</a:t>
            </a:r>
            <a:r>
              <a:rPr lang="en-US" dirty="0" smtClean="0"/>
              <a:t>:</a:t>
            </a:r>
            <a:endParaRPr lang="uk-UA" dirty="0" smtClean="0"/>
          </a:p>
          <a:p>
            <a:r>
              <a:rPr lang="uk-UA" dirty="0" smtClean="0"/>
              <a:t>Отримання інформації за допомогою дій </a:t>
            </a:r>
            <a:r>
              <a:rPr lang="uk-UA" smtClean="0"/>
              <a:t>користувача(арифметичної задачі)</a:t>
            </a:r>
            <a:endParaRPr lang="en-US" dirty="0" smtClean="0"/>
          </a:p>
          <a:p>
            <a:r>
              <a:rPr lang="ru-RU" dirty="0" err="1" smtClean="0"/>
              <a:t>Зберігання</a:t>
            </a:r>
            <a:r>
              <a:rPr lang="ru-RU" dirty="0" smtClean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таблицю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 </a:t>
            </a:r>
            <a:r>
              <a:rPr lang="ru-RU" dirty="0"/>
              <a:t>як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арифметичних</a:t>
            </a:r>
            <a:r>
              <a:rPr lang="ru-RU" dirty="0"/>
              <a:t> </a:t>
            </a:r>
            <a:r>
              <a:rPr lang="ru-RU" dirty="0" err="1" smtClean="0"/>
              <a:t>дій</a:t>
            </a:r>
            <a:endParaRPr lang="ru-RU" dirty="0" smtClean="0"/>
          </a:p>
          <a:p>
            <a:r>
              <a:rPr lang="ru-RU" dirty="0"/>
              <a:t>Передача </a:t>
            </a:r>
            <a:r>
              <a:rPr lang="ru-RU" dirty="0" err="1" smtClean="0"/>
              <a:t>інформації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smtClean="0"/>
              <a:t>результату </a:t>
            </a:r>
            <a:r>
              <a:rPr lang="ru-RU" dirty="0" err="1" smtClean="0"/>
              <a:t>виконаних</a:t>
            </a:r>
            <a:r>
              <a:rPr lang="ru-RU" dirty="0" smtClean="0"/>
              <a:t> </a:t>
            </a:r>
            <a:r>
              <a:rPr lang="ru-RU" dirty="0" err="1"/>
              <a:t>арифметичних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227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«Современная схема»</Template>
  <TotalTime>0</TotalTime>
  <Words>113</Words>
  <Application>Microsoft Office PowerPoint</Application>
  <PresentationFormat>Широкоэкранный</PresentationFormat>
  <Paragraphs>14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Tw Cen MT</vt:lpstr>
      <vt:lpstr>Цепь</vt:lpstr>
      <vt:lpstr>Рабдологічний абак Клода Перо</vt:lpstr>
      <vt:lpstr>Рабдологічний абак Клода Перо</vt:lpstr>
      <vt:lpstr>роботА механічної Інформаційної Системи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2021-02-26T11:47:42Z</dcterms:created>
  <dcterms:modified xsi:type="dcterms:W3CDTF">2021-02-26T13:14:16Z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