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9" r:id="rId7"/>
    <p:sldId id="258" r:id="rId8"/>
    <p:sldId id="260" r:id="rId9"/>
    <p:sldId id="261" r:id="rId10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4833195-C9E5-4263-A8CE-2957460BED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FC847F1-2BEE-46A1-AE3C-2BB710172D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9BF13-A72D-417D-A899-DF3406B12651}" type="datetime1">
              <a:rPr lang="ru-RU" smtClean="0"/>
              <a:t>28.02.2021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FAEBA3F-5702-4425-9EFC-08D99BE2A3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C57BB94-30CC-4716-8E0F-B76CE8EDF4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9F138-6F59-46F2-867F-C40065E31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580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D2E19-CF2F-471F-9F15-A7E775576DA0}" type="datetime1">
              <a:rPr lang="ru-RU" smtClean="0"/>
              <a:pPr/>
              <a:t>28.02.2021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F5C41-B418-41F9-8BA6-2EC234803DA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3745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F5C41-B418-41F9-8BA6-2EC234803DA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720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Рисунок 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Прямоугольник 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Полилиния 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Полилиния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Прямоугольник 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Полилиния 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Полилиния 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Полилиния 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Полилиния 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Полилиния 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Полилиния 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Полилиния 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Полилиния 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Полилиния 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Полилиния 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Полилиния 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Полилиния 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Полилиния 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Полилиния 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Полилиния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Полилиния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Полилиния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Полилиния 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Полилиния 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Полилиния 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Полилиния 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Полилиния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Полилиния 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Полилиния 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Прямоугольник 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Полилиния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Полилиния 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Полилиния 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Полилиния 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Полилиния 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Полилиния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Полилиния 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Полилиния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Полилиния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Полилиния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Полилиния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Прямоугольник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Полилиния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Полилиния 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Полилиния 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Полилиния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Полилиния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Полилиния 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Полилиния 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Полилиния 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Полилиния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Полилиния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Полилиния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Полилиния 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Полилиния 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0A09DCDA-6C68-4DD6-8446-65CF147B7F5A}" type="datetime1">
              <a:rPr lang="ru-RU" noProof="0" smtClean="0"/>
              <a:t>28.02.2021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AD2744-95BA-49DE-9684-0D4AB290254A}" type="datetime1">
              <a:rPr lang="ru-RU" noProof="0" smtClean="0"/>
              <a:t>28.02.2021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AEED31-2244-4CBE-A8BC-B13F3383B3F0}" type="datetime1">
              <a:rPr lang="ru-RU" noProof="0" smtClean="0"/>
              <a:t>28.02.2021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2" name="Текст 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D91D37-1F7A-4797-967C-216FDDFA340D}" type="datetime1">
              <a:rPr lang="ru-RU" noProof="0" smtClean="0"/>
              <a:t>28.02.2021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0" name="Надпись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61" name="Надпись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88EACF-247A-4A13-B4FD-03252124E00E}" type="datetime1">
              <a:rPr lang="ru-RU" noProof="0" smtClean="0"/>
              <a:t>28.02.2021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ойной столбе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7" name="Текст 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9" name="Текст 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1" name="Текст 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1A4C29-CE33-43C4-BB77-810F5569556E}" type="datetime1">
              <a:rPr lang="ru-RU" noProof="0" smtClean="0"/>
              <a:t>28.02.2021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9" name="Текст 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0" name="Рисунок 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2" name="Текст 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5885BD-9BEB-4A8B-A727-6661A26E5E49}" type="datetime1">
              <a:rPr lang="ru-RU" noProof="0" smtClean="0"/>
              <a:t>28.02.2021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5A7D2E-8A04-4F23-AB60-8923863D0EAE}" type="datetime1">
              <a:rPr lang="ru-RU" noProof="0" smtClean="0"/>
              <a:t>28.02.2021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9C7C07-008E-4E9E-A1A7-D0FC97334312}" type="datetime1">
              <a:rPr lang="ru-RU" noProof="0" smtClean="0"/>
              <a:t>28.02.2021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67D0E1-DD4F-4C08-80BF-60244822F39C}" type="datetime1">
              <a:rPr lang="ru-RU" noProof="0" smtClean="0"/>
              <a:t>28.02.2021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05FC60-C255-4F21-9807-206DD42B1BB3}" type="datetime1">
              <a:rPr lang="ru-RU" noProof="0" smtClean="0"/>
              <a:t>28.02.2021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360DDE-5CC6-4B6F-B427-1EEFB82C7CF3}" type="datetime1">
              <a:rPr lang="ru-RU" noProof="0" smtClean="0"/>
              <a:t>28.02.2021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95483B-7CE3-4B9D-917F-54421BF8CE9B}" type="datetime1">
              <a:rPr lang="ru-RU" noProof="0" smtClean="0"/>
              <a:t>28.02.2021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10351B-002D-46D5-87AC-08F1EF3DEDDA}" type="datetime1">
              <a:rPr lang="ru-RU" noProof="0" smtClean="0"/>
              <a:t>28.02.2021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514F2-9BA9-4268-858C-2727BB5C5F5A}" type="datetime1">
              <a:rPr lang="ru-RU" noProof="0" smtClean="0"/>
              <a:t>28.02.2021</a:t>
            </a:fld>
            <a:endParaRPr lang="ru-RU" noProof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F34AB7-CE0A-46C5-B378-98945AFF09E3}" type="datetime1">
              <a:rPr lang="ru-RU" noProof="0" smtClean="0"/>
              <a:t>28.02.2021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64A012-96FC-4472-A49F-0C69B370515E}" type="datetime1">
              <a:rPr lang="ru-RU" noProof="0" smtClean="0"/>
              <a:t>28.02.2021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 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Группа 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Прямоугольник 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Полилиния 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Полилиния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Полилиния 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Полилиния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Полилиния 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Полилиния 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Полилиния 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Полилиния 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Полилиния 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Полилиния 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Линия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Полилиния 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Полилиния 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Полилиния 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Полилиния 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Прямоугольник 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Полилиния 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Полилиния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Полилиния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Полилиния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Полилиния 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Полилиния 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Полилиния 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Полилиния 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Полилиния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Полилиния 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Группа 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Полилиния 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Полилиния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Полилиния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Полилиния 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Полилиния 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Полилиния 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Полилиния 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Полилиния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Полилиния 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Прямоугольник 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967F47F-7408-4457-870A-C83435B50328}" type="datetime1">
              <a:rPr lang="ru-RU" noProof="0" smtClean="0"/>
              <a:t>28.02.2021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Лампочка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99105"/>
            <a:ext cx="6858000" cy="1367896"/>
          </a:xfrm>
        </p:spPr>
        <p:txBody>
          <a:bodyPr rtlCol="0" anchor="ctr">
            <a:normAutofit fontScale="90000"/>
          </a:bodyPr>
          <a:lstStyle/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Рабдологічний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абак Клода Перо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34" y="3318251"/>
            <a:ext cx="3877577" cy="251223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634" y="3137773"/>
            <a:ext cx="2557985" cy="287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542" y="0"/>
            <a:ext cx="9905998" cy="819990"/>
          </a:xfrm>
        </p:spPr>
        <p:txBody>
          <a:bodyPr>
            <a:normAutofit/>
          </a:bodyPr>
          <a:lstStyle/>
          <a:p>
            <a:r>
              <a:rPr lang="uk-UA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Рабдологічний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абак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Клода Перо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7660" y="819990"/>
            <a:ext cx="5991463" cy="2427145"/>
          </a:xfrm>
        </p:spPr>
        <p:txBody>
          <a:bodyPr>
            <a:normAutofit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Французький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вчений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архітектор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Клод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Перро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винайшов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лічильний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пристрій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рабдологічний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абак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Точна дата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невідома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але перша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згадка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 винах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ід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була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1700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році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325035" y="4066477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Пристроєм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користуватися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адже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компактним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просто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влаштованим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нижній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частині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викарбувано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таблицю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множення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Рабдологічний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абак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призначений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dirty="0" err="1"/>
              <a:t>виконання</a:t>
            </a:r>
            <a:r>
              <a:rPr lang="ru-RU" sz="2400" dirty="0"/>
              <a:t> </a:t>
            </a:r>
            <a:r>
              <a:rPr lang="ru-RU" sz="2400" dirty="0" err="1"/>
              <a:t>арифметичних</a:t>
            </a:r>
            <a:r>
              <a:rPr lang="ru-RU" sz="2400" dirty="0"/>
              <a:t> </a:t>
            </a:r>
            <a:r>
              <a:rPr lang="ru-RU" sz="2400" dirty="0" err="1"/>
              <a:t>операцій</a:t>
            </a:r>
            <a:r>
              <a:rPr lang="ru-RU" sz="2400" dirty="0"/>
              <a:t> за </a:t>
            </a:r>
            <a:r>
              <a:rPr lang="ru-RU" sz="2400" dirty="0" err="1"/>
              <a:t>допомогою</a:t>
            </a:r>
            <a:r>
              <a:rPr lang="ru-RU" sz="2400" dirty="0"/>
              <a:t> маленьких </a:t>
            </a:r>
            <a:r>
              <a:rPr lang="ru-RU" sz="2400" dirty="0" err="1"/>
              <a:t>паличок</a:t>
            </a:r>
            <a:r>
              <a:rPr lang="ru-RU" sz="2400" dirty="0"/>
              <a:t> з цифрами.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293" y="665865"/>
            <a:ext cx="2992539" cy="340061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57" y="3247135"/>
            <a:ext cx="2196756" cy="349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43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373421"/>
            <a:ext cx="9905998" cy="606967"/>
          </a:xfrm>
        </p:spPr>
        <p:txBody>
          <a:bodyPr>
            <a:normAutofit/>
          </a:bodyPr>
          <a:lstStyle/>
          <a:p>
            <a:pPr algn="ctr"/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r>
              <a:rPr lang="ru-RU" sz="3200" dirty="0"/>
              <a:t> </a:t>
            </a:r>
            <a:r>
              <a:rPr lang="uk-UA" sz="3200" dirty="0"/>
              <a:t>роботи</a:t>
            </a:r>
            <a:r>
              <a:rPr lang="ru-RU" sz="3200" dirty="0"/>
              <a:t> пристрою</a:t>
            </a:r>
            <a:endParaRPr lang="en-US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24" y="980388"/>
            <a:ext cx="3517873" cy="552194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068" y="1366886"/>
            <a:ext cx="3914501" cy="391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63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552179"/>
            <a:ext cx="9905998" cy="1478570"/>
          </a:xfrm>
        </p:spPr>
        <p:txBody>
          <a:bodyPr>
            <a:normAutofit/>
          </a:bodyPr>
          <a:lstStyle/>
          <a:p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механічної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Інформаційної Системи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54412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uk-UA" dirty="0" err="1" smtClean="0"/>
              <a:t>Рабдологічний</a:t>
            </a:r>
            <a:r>
              <a:rPr lang="uk-UA" dirty="0" smtClean="0"/>
              <a:t> абак Клода Перо має декілька функцій</a:t>
            </a:r>
            <a:r>
              <a:rPr lang="en-US" dirty="0" smtClean="0"/>
              <a:t>:</a:t>
            </a:r>
          </a:p>
          <a:p>
            <a:r>
              <a:rPr lang="uk-UA" dirty="0" smtClean="0"/>
              <a:t>Обробка інформації як рішення арифметичних дій.</a:t>
            </a:r>
          </a:p>
          <a:p>
            <a:r>
              <a:rPr lang="uk-UA" dirty="0" smtClean="0"/>
              <a:t>Передача інформації за допомогою результату виконаних арифметичних дій.</a:t>
            </a:r>
            <a:r>
              <a:rPr lang="uk-UA" dirty="0"/>
              <a:t> </a:t>
            </a:r>
            <a:endParaRPr lang="uk-UA" dirty="0" smtClean="0"/>
          </a:p>
          <a:p>
            <a:r>
              <a:rPr lang="uk-UA" dirty="0" smtClean="0"/>
              <a:t>Зберігання </a:t>
            </a:r>
            <a:r>
              <a:rPr lang="uk-UA" dirty="0"/>
              <a:t>інформації про таблицю множення.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722796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269727"/>
            <a:ext cx="9905998" cy="889771"/>
          </a:xfrm>
        </p:spPr>
        <p:txBody>
          <a:bodyPr/>
          <a:lstStyle/>
          <a:p>
            <a:r>
              <a:rPr lang="uk-UA" dirty="0" smtClean="0"/>
              <a:t>Опис процесу управління компонентами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159498"/>
            <a:ext cx="9905999" cy="4631703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uk-UA" dirty="0" smtClean="0"/>
              <a:t>Робота процесу розподіляється на елементарні операції (тобто на зсув нумераційних планок).</a:t>
            </a:r>
          </a:p>
          <a:p>
            <a:pPr marL="457200" indent="-457200">
              <a:buAutoNum type="arabicParenR"/>
            </a:pPr>
            <a:r>
              <a:rPr lang="uk-UA" dirty="0" err="1" smtClean="0"/>
              <a:t>Угрупованість</a:t>
            </a:r>
            <a:r>
              <a:rPr lang="uk-UA" dirty="0" smtClean="0"/>
              <a:t> однотипних елементів дає нам можливість закріпити операцію за окремим виконувачем.</a:t>
            </a:r>
          </a:p>
          <a:p>
            <a:pPr marL="457200" indent="-457200">
              <a:buAutoNum type="arabicParenR"/>
            </a:pPr>
            <a:r>
              <a:rPr lang="uk-UA" dirty="0" smtClean="0"/>
              <a:t>Операція різниці та суми виконуються автоматично (виконувач лише передає вхідні дані системі).</a:t>
            </a:r>
          </a:p>
          <a:p>
            <a:pPr marL="457200" indent="-457200">
              <a:buAutoNum type="arabicParenR"/>
            </a:pPr>
            <a:r>
              <a:rPr lang="uk-UA" dirty="0" smtClean="0"/>
              <a:t>В ОС виконується об’єднання результатів операції (в нашому випадку це сума або різниця виразів від 0 </a:t>
            </a:r>
            <a:r>
              <a:rPr lang="uk-UA" smtClean="0"/>
              <a:t>до майже </a:t>
            </a:r>
            <a:r>
              <a:rPr lang="uk-UA" smtClean="0"/>
              <a:t>10млн</a:t>
            </a:r>
            <a:r>
              <a:rPr lang="uk-UA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416889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60140" y="317710"/>
            <a:ext cx="4986010" cy="1478570"/>
          </a:xfrm>
        </p:spPr>
        <p:txBody>
          <a:bodyPr>
            <a:normAutofit/>
          </a:bodyPr>
          <a:lstStyle/>
          <a:p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Дякуємо за увагу!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35711" y="3157979"/>
            <a:ext cx="3251444" cy="2633222"/>
          </a:xfrm>
        </p:spPr>
        <p:txBody>
          <a:bodyPr/>
          <a:lstStyle/>
          <a:p>
            <a:pPr marL="0" indent="0" algn="r">
              <a:buNone/>
            </a:pPr>
            <a:r>
              <a:rPr lang="uk-UA" dirty="0" smtClean="0"/>
              <a:t>Роботу виконали</a:t>
            </a:r>
          </a:p>
          <a:p>
            <a:pPr marL="0" indent="0" algn="r">
              <a:buNone/>
            </a:pPr>
            <a:r>
              <a:rPr lang="uk-UA" dirty="0" smtClean="0"/>
              <a:t>Студенти групи АІ-204:</a:t>
            </a:r>
          </a:p>
          <a:p>
            <a:pPr marL="0" indent="0" algn="r">
              <a:buNone/>
            </a:pPr>
            <a:r>
              <a:rPr lang="uk-UA" dirty="0" smtClean="0"/>
              <a:t>Плаксивий Данило</a:t>
            </a:r>
          </a:p>
          <a:p>
            <a:pPr marL="0" indent="0" algn="r">
              <a:buNone/>
            </a:pPr>
            <a:r>
              <a:rPr lang="uk-UA" dirty="0" smtClean="0"/>
              <a:t>Дорожкін Михайло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47" y="1674157"/>
            <a:ext cx="2743200" cy="474573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57" y="1674157"/>
            <a:ext cx="2729370" cy="469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911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епь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35D4F14-B0CC-4BD5-A6F5-6EB7AE97AF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45AAC2-3D9B-47D1-B22C-F3D1B3D4DE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E9F5BB-97DB-4160-B47A-8FCEBC4F46E5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185</Words>
  <Application>Microsoft Office PowerPoint</Application>
  <PresentationFormat>Широкоэкранный</PresentationFormat>
  <Paragraphs>23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Trebuchet MS</vt:lpstr>
      <vt:lpstr>Tw Cen MT</vt:lpstr>
      <vt:lpstr>Цепь</vt:lpstr>
      <vt:lpstr>Рабдологічний абак Клода Перо</vt:lpstr>
      <vt:lpstr>Рабдологічний абак Клода Перо</vt:lpstr>
      <vt:lpstr>Приклад роботи пристрою</vt:lpstr>
      <vt:lpstr>роботА механічної Інформаційної Системи</vt:lpstr>
      <vt:lpstr>Опис процесу управління компонентами</vt:lpstr>
      <vt:lpstr>Дякуємо за увагу!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2021-02-26T11:47:42Z</dcterms:created>
  <dcterms:modified xsi:type="dcterms:W3CDTF">2021-02-28T19:52:45Z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