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8"/>
  </p:notesMasterIdLst>
  <p:handoutMasterIdLst>
    <p:handoutMasterId r:id="rId9"/>
  </p:handoutMasterIdLst>
  <p:sldIdLst>
    <p:sldId id="259" r:id="rId5"/>
    <p:sldId id="260" r:id="rId6"/>
    <p:sldId id="261" r:id="rId7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4833195-C9E5-4263-A8CE-2957460BED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C847F1-2BEE-46A1-AE3C-2BB710172D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9BF13-A72D-417D-A899-DF3406B12651}" type="datetime1">
              <a:rPr lang="ru-RU" smtClean="0"/>
              <a:t>26.02.2021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AEBA3F-5702-4425-9EFC-08D99BE2A3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57BB94-30CC-4716-8E0F-B76CE8EDF4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9F138-6F59-46F2-867F-C40065E31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580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D2E19-CF2F-471F-9F15-A7E775576DA0}" type="datetime1">
              <a:rPr lang="ru-RU" smtClean="0"/>
              <a:pPr/>
              <a:t>26.02.2021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F5C41-B418-41F9-8BA6-2EC234803DA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3745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 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 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 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 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 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 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 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 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 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 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 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 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 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 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 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 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 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 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 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 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 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 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 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0A09DCDA-6C68-4DD6-8446-65CF147B7F5A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AD2744-95BA-49DE-9684-0D4AB290254A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EED31-2244-4CBE-A8BC-B13F3383B3F0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2" name="Текст 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D91D37-1F7A-4797-967C-216FDDFA340D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8EACF-247A-4A13-B4FD-03252124E00E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7" name="Текст 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Текст 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A4C29-CE33-43C4-BB77-810F5569556E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9" name="Текст 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Текст 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5885BD-9BEB-4A8B-A727-6661A26E5E49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5A7D2E-8A04-4F23-AB60-8923863D0EAE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9C7C07-008E-4E9E-A1A7-D0FC97334312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67D0E1-DD4F-4C08-80BF-60244822F39C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05FC60-C255-4F21-9807-206DD42B1BB3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60DDE-5CC6-4B6F-B427-1EEFB82C7CF3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95483B-7CE3-4B9D-917F-54421BF8CE9B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10351B-002D-46D5-87AC-08F1EF3DEDDA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514F2-9BA9-4268-858C-2727BB5C5F5A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F34AB7-CE0A-46C5-B378-98945AFF09E3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4A012-96FC-4472-A49F-0C69B370515E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 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Группа 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Прямоугольник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 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 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 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 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 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 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 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 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 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 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Полилиния 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 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 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 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 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 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967F47F-7408-4457-870A-C83435B50328}" type="datetime1">
              <a:rPr lang="ru-RU" noProof="0" smtClean="0"/>
              <a:t>26.02.2021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373421"/>
            <a:ext cx="9905998" cy="606967"/>
          </a:xfrm>
        </p:spPr>
        <p:txBody>
          <a:bodyPr>
            <a:normAutofit/>
          </a:bodyPr>
          <a:lstStyle/>
          <a:p>
            <a:pPr algn="ctr"/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r>
              <a:rPr lang="ru-RU" sz="3200" dirty="0"/>
              <a:t> </a:t>
            </a:r>
            <a:r>
              <a:rPr lang="uk-UA" sz="3200" dirty="0"/>
              <a:t>роботи</a:t>
            </a:r>
            <a:r>
              <a:rPr lang="ru-RU" sz="3200" dirty="0"/>
              <a:t> пристрою</a:t>
            </a:r>
            <a:endParaRPr lang="en-US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24" y="980388"/>
            <a:ext cx="3517873" cy="552194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068" y="1366886"/>
            <a:ext cx="3914501" cy="391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6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69727"/>
            <a:ext cx="9905998" cy="889771"/>
          </a:xfrm>
        </p:spPr>
        <p:txBody>
          <a:bodyPr/>
          <a:lstStyle/>
          <a:p>
            <a:r>
              <a:rPr lang="uk-UA" dirty="0" smtClean="0"/>
              <a:t>Опис процесу управління компонентами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159498"/>
            <a:ext cx="9905999" cy="4631703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uk-UA" dirty="0" smtClean="0"/>
              <a:t>Робота процесу розподіляється на елементарні операції (тобто на зсув нумераційних планок).</a:t>
            </a:r>
          </a:p>
          <a:p>
            <a:pPr marL="457200" indent="-457200">
              <a:buAutoNum type="arabicParenR"/>
            </a:pPr>
            <a:r>
              <a:rPr lang="uk-UA" dirty="0" err="1" smtClean="0"/>
              <a:t>Угрупованість</a:t>
            </a:r>
            <a:r>
              <a:rPr lang="uk-UA" dirty="0" smtClean="0"/>
              <a:t> однотипних елементів дає нам можливість закріпити операцію за окремим виконувачем.</a:t>
            </a:r>
          </a:p>
          <a:p>
            <a:pPr marL="457200" indent="-457200">
              <a:buAutoNum type="arabicParenR"/>
            </a:pPr>
            <a:r>
              <a:rPr lang="uk-UA" dirty="0" smtClean="0"/>
              <a:t>Операція різниці та суми виконуються автоматично (виконувач лише передає вхідні дані системі).</a:t>
            </a:r>
          </a:p>
          <a:p>
            <a:pPr marL="457200" indent="-457200">
              <a:buAutoNum type="arabicParenR"/>
            </a:pPr>
            <a:r>
              <a:rPr lang="uk-UA" dirty="0" smtClean="0"/>
              <a:t>В ОС виконується об’єднання результатів операції (в нашому випадку це сума або різниця виразів від 0 </a:t>
            </a:r>
            <a:r>
              <a:rPr lang="uk-UA" smtClean="0"/>
              <a:t>до </a:t>
            </a:r>
            <a:r>
              <a:rPr lang="uk-UA" smtClean="0"/>
              <a:t>майже 2млн</a:t>
            </a:r>
            <a:r>
              <a:rPr lang="uk-UA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41688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0140" y="317710"/>
            <a:ext cx="4986010" cy="1478570"/>
          </a:xfrm>
        </p:spPr>
        <p:txBody>
          <a:bodyPr>
            <a:normAutofit/>
          </a:bodyPr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Дякуємо за увагу!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5711" y="3157979"/>
            <a:ext cx="3251444" cy="2633222"/>
          </a:xfrm>
        </p:spPr>
        <p:txBody>
          <a:bodyPr/>
          <a:lstStyle/>
          <a:p>
            <a:pPr marL="0" indent="0" algn="r">
              <a:buNone/>
            </a:pPr>
            <a:r>
              <a:rPr lang="uk-UA" dirty="0" smtClean="0"/>
              <a:t>Роботу виконали</a:t>
            </a:r>
          </a:p>
          <a:p>
            <a:pPr marL="0" indent="0" algn="r">
              <a:buNone/>
            </a:pPr>
            <a:r>
              <a:rPr lang="uk-UA" dirty="0" smtClean="0"/>
              <a:t>Студенти групи АІ-204:</a:t>
            </a:r>
          </a:p>
          <a:p>
            <a:pPr marL="0" indent="0" algn="r">
              <a:buNone/>
            </a:pPr>
            <a:r>
              <a:rPr lang="uk-UA" dirty="0" smtClean="0"/>
              <a:t>Плаксивий Данило</a:t>
            </a:r>
          </a:p>
          <a:p>
            <a:pPr marL="0" indent="0" algn="r">
              <a:buNone/>
            </a:pPr>
            <a:r>
              <a:rPr lang="uk-UA" dirty="0" smtClean="0"/>
              <a:t>Дорожкін Михайло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47" y="1674157"/>
            <a:ext cx="2743200" cy="474573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57" y="1674157"/>
            <a:ext cx="2729370" cy="469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911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епь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E9F5BB-97DB-4160-B47A-8FCEBC4F46E5}">
  <ds:schemaRefs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545AAC2-3D9B-47D1-B22C-F3D1B3D4DE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5D4F14-B0CC-4BD5-A6F5-6EB7AE97A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Times New Roman</vt:lpstr>
      <vt:lpstr>Trebuchet MS</vt:lpstr>
      <vt:lpstr>Tw Cen MT</vt:lpstr>
      <vt:lpstr>Цепь</vt:lpstr>
      <vt:lpstr>Приклад роботи пристрою</vt:lpstr>
      <vt:lpstr>Опис процесу управління компонентами</vt:lpstr>
      <vt:lpstr>Дякуємо за увагу!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2021-02-26T11:47:42Z</dcterms:created>
  <dcterms:modified xsi:type="dcterms:W3CDTF">2021-02-26T14:36:08Z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