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7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5" y="3156572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42620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AC7F57-0353-4A33-B8F0-B5718107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06" y="1159346"/>
            <a:ext cx="3822054" cy="1052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C1A0D5-130F-4C9B-AF12-4D7F6A7A0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742" y="1159346"/>
            <a:ext cx="3755376" cy="11064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5E13E8-6E90-488E-B9B3-D738A92FD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482" y="3429000"/>
            <a:ext cx="3897502" cy="1106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B71E83-2D49-436D-AEA2-798F8E9D8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742" y="3377696"/>
            <a:ext cx="3755376" cy="115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8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2E1DDF-91C3-4D3D-BD5B-70794CB4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8" y="279230"/>
            <a:ext cx="7020905" cy="5315692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750F6EC7-A891-4EB9-B482-669DB3AA7456}"/>
              </a:ext>
            </a:extLst>
          </p:cNvPr>
          <p:cNvSpPr/>
          <p:nvPr/>
        </p:nvSpPr>
        <p:spPr>
          <a:xfrm>
            <a:off x="8115300" y="1000125"/>
            <a:ext cx="2033454" cy="410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C6BF349-CA34-40D7-8E98-6AE262D2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253852"/>
            <a:ext cx="4822073" cy="746273"/>
          </a:xfrm>
        </p:spPr>
        <p:txBody>
          <a:bodyPr>
            <a:noAutofit/>
          </a:bodyPr>
          <a:lstStyle/>
          <a:p>
            <a:r>
              <a:rPr lang="en-PH" sz="4800" dirty="0"/>
              <a:t>from top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3D0457B-B0F9-4582-BC85-594C952E1863}"/>
              </a:ext>
            </a:extLst>
          </p:cNvPr>
          <p:cNvSpPr txBox="1">
            <a:spLocks/>
          </p:cNvSpPr>
          <p:nvPr/>
        </p:nvSpPr>
        <p:spPr>
          <a:xfrm>
            <a:off x="7911973" y="4930627"/>
            <a:ext cx="4822073" cy="746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/>
              <a:t>To bottom</a:t>
            </a:r>
          </a:p>
        </p:txBody>
      </p:sp>
    </p:spTree>
    <p:extLst>
      <p:ext uri="{BB962C8B-B14F-4D97-AF65-F5344CB8AC3E}">
        <p14:creationId xmlns:p14="http://schemas.microsoft.com/office/powerpoint/2010/main" val="415138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AC7F57-0353-4A33-B8F0-B5718107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973" y="744677"/>
            <a:ext cx="3822054" cy="10522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90947AA-9DF9-478F-B625-B55D7EC8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16" y="2764075"/>
            <a:ext cx="8592879" cy="1329850"/>
          </a:xfrm>
        </p:spPr>
        <p:txBody>
          <a:bodyPr>
            <a:noAutofit/>
          </a:bodyPr>
          <a:lstStyle/>
          <a:p>
            <a:r>
              <a:rPr lang="en-PH" sz="4800" dirty="0"/>
              <a:t>- It is declaration that tells our browser the we are using HTML5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AB9B21-8D6A-4C3C-98B5-E21CDB31120D}"/>
              </a:ext>
            </a:extLst>
          </p:cNvPr>
          <p:cNvSpPr txBox="1">
            <a:spLocks/>
          </p:cNvSpPr>
          <p:nvPr/>
        </p:nvSpPr>
        <p:spPr>
          <a:xfrm>
            <a:off x="711716" y="1949302"/>
            <a:ext cx="8592879" cy="13298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/>
              <a:t>- It is written in line 1</a:t>
            </a:r>
          </a:p>
        </p:txBody>
      </p:sp>
    </p:spTree>
    <p:extLst>
      <p:ext uri="{BB962C8B-B14F-4D97-AF65-F5344CB8AC3E}">
        <p14:creationId xmlns:p14="http://schemas.microsoft.com/office/powerpoint/2010/main" val="69468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EAB9B21-8D6A-4C3C-98B5-E21CDB31120D}"/>
              </a:ext>
            </a:extLst>
          </p:cNvPr>
          <p:cNvSpPr txBox="1">
            <a:spLocks/>
          </p:cNvSpPr>
          <p:nvPr/>
        </p:nvSpPr>
        <p:spPr>
          <a:xfrm>
            <a:off x="721241" y="3292327"/>
            <a:ext cx="8592879" cy="13298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H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CE7F4-E957-4235-81DA-C5350155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16" y="944856"/>
            <a:ext cx="10491638" cy="1064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E082A3-AEA5-45CE-A2DA-3239DFCEA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25" y="2568302"/>
            <a:ext cx="10122829" cy="106436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150C53A-0657-4113-B855-47FD594FB033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H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8EAAC-BDB4-4644-B36A-A15D0C2B37AC}"/>
              </a:ext>
            </a:extLst>
          </p:cNvPr>
          <p:cNvSpPr txBox="1"/>
          <p:nvPr/>
        </p:nvSpPr>
        <p:spPr>
          <a:xfrm>
            <a:off x="1204316" y="5961201"/>
            <a:ext cx="625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Image in this part is from https://www.w3schools.com/tags/tag_doctype.asp</a:t>
            </a:r>
          </a:p>
        </p:txBody>
      </p:sp>
    </p:spTree>
    <p:extLst>
      <p:ext uri="{BB962C8B-B14F-4D97-AF65-F5344CB8AC3E}">
        <p14:creationId xmlns:p14="http://schemas.microsoft.com/office/powerpoint/2010/main" val="366597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5ED8-5731-4D53-9004-0804836C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dirty="0"/>
              <a:t>What will happen if we don’t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76B5-426F-4E33-9200-A0DEDA366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33675"/>
            <a:ext cx="9829800" cy="390526"/>
          </a:xfrm>
        </p:spPr>
        <p:txBody>
          <a:bodyPr>
            <a:normAutofit lnSpcReduction="10000"/>
          </a:bodyPr>
          <a:lstStyle/>
          <a:p>
            <a:r>
              <a:rPr lang="en-PH" dirty="0"/>
              <a:t>We are using HTML5 because it is the latest version and because of it’s new features.</a:t>
            </a:r>
          </a:p>
          <a:p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5E534-C2C2-4D91-9D83-8B2C0EFC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173" y="1428750"/>
            <a:ext cx="3822054" cy="10522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C99132-F85A-4289-BB8F-026A24EBFE9D}"/>
              </a:ext>
            </a:extLst>
          </p:cNvPr>
          <p:cNvSpPr txBox="1">
            <a:spLocks/>
          </p:cNvSpPr>
          <p:nvPr/>
        </p:nvSpPr>
        <p:spPr>
          <a:xfrm>
            <a:off x="1371600" y="3100101"/>
            <a:ext cx="9829800" cy="390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If you don’t declare the doctype you might encounter some bugs from the previous version</a:t>
            </a:r>
          </a:p>
          <a:p>
            <a:endParaRPr lang="en-PH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BE812E-8D9B-4379-9065-9B5E2C59152D}"/>
              </a:ext>
            </a:extLst>
          </p:cNvPr>
          <p:cNvSpPr txBox="1">
            <a:spLocks/>
          </p:cNvSpPr>
          <p:nvPr/>
        </p:nvSpPr>
        <p:spPr>
          <a:xfrm>
            <a:off x="1371600" y="3490627"/>
            <a:ext cx="9829800" cy="671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New feature of HTML 5 might not work in your project  		</a:t>
            </a:r>
            <a:r>
              <a:rPr lang="en-PH" b="1" i="1" dirty="0"/>
              <a:t>https://www.geeksforgeeks.org/difference-between-html-and-html5/</a:t>
            </a:r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7416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091B-A78E-43A4-A310-6CD8F414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38400"/>
            <a:ext cx="9601200" cy="1733550"/>
          </a:xfrm>
        </p:spPr>
        <p:txBody>
          <a:bodyPr/>
          <a:lstStyle/>
          <a:p>
            <a:pPr algn="ctr"/>
            <a:r>
              <a:rPr lang="en-PH" b="1" dirty="0"/>
              <a:t>See you in part 2 where we will discuss the &lt;head&gt;&lt;/head&gt; tag</a:t>
            </a:r>
          </a:p>
        </p:txBody>
      </p:sp>
    </p:spTree>
    <p:extLst>
      <p:ext uri="{BB962C8B-B14F-4D97-AF65-F5344CB8AC3E}">
        <p14:creationId xmlns:p14="http://schemas.microsoft.com/office/powerpoint/2010/main" val="253341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5" y="3156572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4 Important tags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991588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0303-0880-4809-9120-D5333B27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763" y="2029490"/>
            <a:ext cx="9601200" cy="1485900"/>
          </a:xfrm>
        </p:spPr>
        <p:txBody>
          <a:bodyPr/>
          <a:lstStyle/>
          <a:p>
            <a:r>
              <a:rPr lang="en-PH" dirty="0"/>
              <a:t>This is the main container/</a:t>
            </a:r>
            <a:r>
              <a:rPr lang="en-PH" dirty="0">
                <a:solidFill>
                  <a:srgbClr val="FF0000"/>
                </a:solidFill>
              </a:rPr>
              <a:t>folder</a:t>
            </a:r>
            <a:r>
              <a:rPr lang="en-PH" dirty="0"/>
              <a:t> that contains all of your HTML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44929-70CB-44A7-8D85-C6845EF6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290" y="543590"/>
            <a:ext cx="5617419" cy="148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63223B-D45A-4C89-AB82-5F55AC46A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921" y="3710501"/>
            <a:ext cx="2870158" cy="240219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4C24015-CA5F-4F60-BAD4-5326CCB72F55}"/>
              </a:ext>
            </a:extLst>
          </p:cNvPr>
          <p:cNvSpPr/>
          <p:nvPr/>
        </p:nvSpPr>
        <p:spPr>
          <a:xfrm>
            <a:off x="3487479" y="4911600"/>
            <a:ext cx="1658679" cy="882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D7BF50-8F41-4B66-8D93-722DEED71A58}"/>
              </a:ext>
            </a:extLst>
          </p:cNvPr>
          <p:cNvSpPr txBox="1">
            <a:spLocks/>
          </p:cNvSpPr>
          <p:nvPr/>
        </p:nvSpPr>
        <p:spPr>
          <a:xfrm>
            <a:off x="904398" y="4754970"/>
            <a:ext cx="2583081" cy="163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PH" sz="2800" dirty="0"/>
              <a:t>This are the contents of the HTML container</a:t>
            </a:r>
          </a:p>
        </p:txBody>
      </p:sp>
    </p:spTree>
    <p:extLst>
      <p:ext uri="{BB962C8B-B14F-4D97-AF65-F5344CB8AC3E}">
        <p14:creationId xmlns:p14="http://schemas.microsoft.com/office/powerpoint/2010/main" val="223788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2C7DFA-175B-4E75-BED5-B2E940267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001" y="89471"/>
            <a:ext cx="9683762" cy="4130749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65C73AAB-B41E-45EC-9014-17567A15AC36}"/>
              </a:ext>
            </a:extLst>
          </p:cNvPr>
          <p:cNvSpPr/>
          <p:nvPr/>
        </p:nvSpPr>
        <p:spPr>
          <a:xfrm rot="13656103">
            <a:off x="1019623" y="518310"/>
            <a:ext cx="652188" cy="1316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5B290-E7AC-4FF3-9517-5B719F720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01" y="3881543"/>
            <a:ext cx="9683762" cy="2718441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CD6DBCFA-D0CE-4358-94FB-E012F1BDB92A}"/>
              </a:ext>
            </a:extLst>
          </p:cNvPr>
          <p:cNvSpPr/>
          <p:nvPr/>
        </p:nvSpPr>
        <p:spPr>
          <a:xfrm rot="19024504">
            <a:off x="1000712" y="5157649"/>
            <a:ext cx="652188" cy="1316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5318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CC0D61-D652-418C-9E19-C63B494AD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848" y="1228514"/>
            <a:ext cx="5258304" cy="44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5E40-5F61-413C-8656-66CA180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4" y="247650"/>
            <a:ext cx="11489635" cy="1485900"/>
          </a:xfrm>
        </p:spPr>
        <p:txBody>
          <a:bodyPr/>
          <a:lstStyle/>
          <a:p>
            <a:pPr algn="ctr"/>
            <a:r>
              <a:rPr lang="en-PH" dirty="0"/>
              <a:t>Hyper Text Mark-up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0D41-2E84-418D-94B9-13189C7E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286000"/>
            <a:ext cx="11489634" cy="3581400"/>
          </a:xfrm>
        </p:spPr>
        <p:txBody>
          <a:bodyPr>
            <a:normAutofit/>
          </a:bodyPr>
          <a:lstStyle/>
          <a:p>
            <a:pPr algn="ctr"/>
            <a:r>
              <a:rPr lang="en-PH" sz="5400" dirty="0"/>
              <a:t>Hyper Text is a machine-readable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E8B8E-4B9B-463C-AE0B-C3BC6BAE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65" y="4342553"/>
            <a:ext cx="2545540" cy="544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458C8-5FCB-4414-A1C9-49178DFB0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015" y="4342553"/>
            <a:ext cx="3189970" cy="621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EFC9E8-5930-4269-87A1-40E4AFAA7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080" y="4342553"/>
            <a:ext cx="2708555" cy="6216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66218E-9F1F-4102-B654-8E067913C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178" y="5537481"/>
            <a:ext cx="1233956" cy="5468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36CF76-1A43-4FBD-A190-AD035C30B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6845" y="5511891"/>
            <a:ext cx="1238105" cy="5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4" y="3083203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4 Important tags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685793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0ED2-2D8F-4A2E-B03C-6EF7F9681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40172"/>
            <a:ext cx="10251558" cy="536944"/>
          </a:xfrm>
        </p:spPr>
        <p:txBody>
          <a:bodyPr>
            <a:noAutofit/>
          </a:bodyPr>
          <a:lstStyle/>
          <a:p>
            <a:pPr algn="ctr"/>
            <a:r>
              <a:rPr lang="en-PH" sz="2800" dirty="0"/>
              <a:t>Head tag is a container that contains information that describes/style your html project</a:t>
            </a:r>
            <a:br>
              <a:rPr lang="en-PH" sz="2800" dirty="0"/>
            </a:br>
            <a:br>
              <a:rPr lang="en-PH" sz="2800" dirty="0"/>
            </a:br>
            <a:endParaRPr lang="en-PH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468619-28E5-4955-899D-01CDB9D23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131" y="476548"/>
            <a:ext cx="4985738" cy="169515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AF02B9-4A88-4A15-97EC-44717CB50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564102"/>
            <a:ext cx="3969561" cy="536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8A3FD4-A501-4D8F-9620-E67AD7FE3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347772"/>
            <a:ext cx="5529198" cy="6805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C1AD70-6C4A-4C3A-B3EB-717A52CF3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5357373"/>
            <a:ext cx="3735744" cy="10149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EE6F2B-FDB7-4BBB-A638-DFA0E127A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1907" y="4045156"/>
            <a:ext cx="2792819" cy="128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4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F150-7103-4BC1-B990-896315C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D8C08-15E9-43A2-8ACC-604BE60D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75711-4F1C-48BB-87E0-DFF8264EE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54" y="255181"/>
            <a:ext cx="9642692" cy="52178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A8A974-1DA4-4CE7-B998-6E0D9D28FBF3}"/>
              </a:ext>
            </a:extLst>
          </p:cNvPr>
          <p:cNvSpPr/>
          <p:nvPr/>
        </p:nvSpPr>
        <p:spPr>
          <a:xfrm>
            <a:off x="1467293" y="1428750"/>
            <a:ext cx="5943600" cy="34090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noFill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7C5EED7-EEF4-4F22-A700-6673277A8F05}"/>
              </a:ext>
            </a:extLst>
          </p:cNvPr>
          <p:cNvSpPr/>
          <p:nvPr/>
        </p:nvSpPr>
        <p:spPr>
          <a:xfrm rot="5400000">
            <a:off x="3402418" y="5112191"/>
            <a:ext cx="1010093" cy="50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AA1AD9D-0DFC-4B39-9326-799B5A41B0A2}"/>
              </a:ext>
            </a:extLst>
          </p:cNvPr>
          <p:cNvSpPr txBox="1">
            <a:spLocks/>
          </p:cNvSpPr>
          <p:nvPr/>
        </p:nvSpPr>
        <p:spPr>
          <a:xfrm>
            <a:off x="3183564" y="5904614"/>
            <a:ext cx="1447800" cy="536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2800" dirty="0"/>
              <a:t>BODY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1BBC99-7641-4B3B-8728-231912296E82}"/>
              </a:ext>
            </a:extLst>
          </p:cNvPr>
          <p:cNvSpPr txBox="1">
            <a:spLocks/>
          </p:cNvSpPr>
          <p:nvPr/>
        </p:nvSpPr>
        <p:spPr>
          <a:xfrm>
            <a:off x="8843629" y="5850466"/>
            <a:ext cx="1447800" cy="536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2800" dirty="0"/>
              <a:t>HEAD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811AEC3-27CF-4FA5-B275-A919300E1AAD}"/>
              </a:ext>
            </a:extLst>
          </p:cNvPr>
          <p:cNvSpPr/>
          <p:nvPr/>
        </p:nvSpPr>
        <p:spPr>
          <a:xfrm rot="5400000">
            <a:off x="8957929" y="4990703"/>
            <a:ext cx="1219200" cy="50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121C28-1D42-48BF-9450-AE7424E2B7F1}"/>
              </a:ext>
            </a:extLst>
          </p:cNvPr>
          <p:cNvSpPr/>
          <p:nvPr/>
        </p:nvSpPr>
        <p:spPr>
          <a:xfrm>
            <a:off x="7410892" y="793556"/>
            <a:ext cx="3561907" cy="38377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96172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A2D1F8-3DCB-413A-A43B-209815BB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291" y="2639962"/>
            <a:ext cx="5483818" cy="157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49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4" y="3083203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Tags you can find inside the html body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2586506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4047-79F1-4C8A-8190-4DAE317E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948" y="4735655"/>
            <a:ext cx="4743893" cy="792126"/>
          </a:xfrm>
        </p:spPr>
        <p:txBody>
          <a:bodyPr/>
          <a:lstStyle/>
          <a:p>
            <a:r>
              <a:rPr lang="en-PH" sz="2400" dirty="0"/>
              <a:t>1 is the biggest – 6 is the smallest 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89ED01-1ECF-4B02-BCA0-58952D5E39F4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601200" cy="792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Headers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C4FA59-9BF6-4F85-95ED-8CEB30F15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80" y="1585674"/>
            <a:ext cx="4898440" cy="319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60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8DD9-6958-4FFC-A9DA-C4EF73F6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 the browser it looks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AA715-8BDB-4EF9-ABC2-1B0E3644E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08" y="1708936"/>
            <a:ext cx="9421792" cy="45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51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4047-79F1-4C8A-8190-4DAE317E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448" y="4491108"/>
            <a:ext cx="2330304" cy="792126"/>
          </a:xfrm>
        </p:spPr>
        <p:txBody>
          <a:bodyPr/>
          <a:lstStyle/>
          <a:p>
            <a:r>
              <a:rPr lang="en-PH" sz="2400" dirty="0"/>
              <a:t>Fix size in HTML 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89ED01-1ECF-4B02-BCA0-58952D5E39F4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601200" cy="792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Paragraph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134F31-5D9D-4F47-A30C-411F1A975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03" y="2041101"/>
            <a:ext cx="8421994" cy="231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22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8DD9-6958-4FFC-A9DA-C4EF73F6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 the browser it looks like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ABD72-7FBB-47BE-A0FF-167449C2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52" y="1948229"/>
            <a:ext cx="8873095" cy="296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08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4871-093B-46AF-82DA-C0E1DC7E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Combination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948908-0BD5-4D18-BBFE-BABDBADC7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49" y="1773666"/>
            <a:ext cx="8807302" cy="314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5E40-5F61-413C-8656-66CA180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4" y="247650"/>
            <a:ext cx="11489635" cy="1485900"/>
          </a:xfrm>
        </p:spPr>
        <p:txBody>
          <a:bodyPr/>
          <a:lstStyle/>
          <a:p>
            <a:pPr algn="ctr"/>
            <a:r>
              <a:rPr lang="en-PH" dirty="0"/>
              <a:t>Hyper Text Mark-up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0D41-2E84-418D-94B9-13189C7E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286000"/>
            <a:ext cx="11489634" cy="3581400"/>
          </a:xfrm>
        </p:spPr>
        <p:txBody>
          <a:bodyPr>
            <a:normAutofit/>
          </a:bodyPr>
          <a:lstStyle/>
          <a:p>
            <a:pPr algn="ctr"/>
            <a:r>
              <a:rPr lang="en-PH" sz="5400" dirty="0"/>
              <a:t>Mark-up </a:t>
            </a:r>
            <a:r>
              <a:rPr lang="en-US" sz="5400" b="0" i="0" dirty="0">
                <a:solidFill>
                  <a:srgbClr val="111111"/>
                </a:solidFill>
                <a:effectLst/>
                <a:latin typeface="system-ui"/>
              </a:rPr>
              <a:t> means to structure  in a specific format</a:t>
            </a:r>
            <a:endParaRPr lang="en-PH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E7BFC-4F39-437B-8443-B75CA049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71" y="4008238"/>
            <a:ext cx="2988751" cy="241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8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A9B9A-8444-4E68-8BD3-077598859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183" y="1551277"/>
            <a:ext cx="9388617" cy="3755446"/>
          </a:xfrm>
        </p:spPr>
      </p:pic>
    </p:spTree>
    <p:extLst>
      <p:ext uri="{BB962C8B-B14F-4D97-AF65-F5344CB8AC3E}">
        <p14:creationId xmlns:p14="http://schemas.microsoft.com/office/powerpoint/2010/main" val="3547925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7DE2C2-508C-4D7E-8476-0AFF9DC0C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631" y="2099382"/>
            <a:ext cx="5816737" cy="2908369"/>
          </a:xfrm>
        </p:spPr>
      </p:pic>
    </p:spTree>
    <p:extLst>
      <p:ext uri="{BB962C8B-B14F-4D97-AF65-F5344CB8AC3E}">
        <p14:creationId xmlns:p14="http://schemas.microsoft.com/office/powerpoint/2010/main" val="3025563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4" y="3083203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Tags you can find inside the html body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060792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D21015A-EC64-4383-866B-317AE1858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607" y="324553"/>
            <a:ext cx="4416785" cy="220839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2ECF6C-AE9D-4DCE-87CC-C0C2F7EFB5E2}"/>
              </a:ext>
            </a:extLst>
          </p:cNvPr>
          <p:cNvSpPr txBox="1"/>
          <p:nvPr/>
        </p:nvSpPr>
        <p:spPr>
          <a:xfrm>
            <a:off x="1165861" y="3062177"/>
            <a:ext cx="10012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200" dirty="0" err="1"/>
              <a:t>Divs</a:t>
            </a:r>
            <a:r>
              <a:rPr lang="en-PH" sz="3200" dirty="0"/>
              <a:t> and Span are the most common container in html.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01FC0-E9A0-40AE-8EDB-F3C2BD4EAEA0}"/>
              </a:ext>
            </a:extLst>
          </p:cNvPr>
          <p:cNvSpPr txBox="1"/>
          <p:nvPr/>
        </p:nvSpPr>
        <p:spPr>
          <a:xfrm>
            <a:off x="1165861" y="3576018"/>
            <a:ext cx="6097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PH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600" dirty="0" err="1"/>
              <a:t>Divs</a:t>
            </a:r>
            <a:r>
              <a:rPr lang="en-PH" sz="3600" dirty="0"/>
              <a:t> are block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600" dirty="0"/>
              <a:t>Span are inline element </a:t>
            </a:r>
          </a:p>
        </p:txBody>
      </p:sp>
    </p:spTree>
    <p:extLst>
      <p:ext uri="{BB962C8B-B14F-4D97-AF65-F5344CB8AC3E}">
        <p14:creationId xmlns:p14="http://schemas.microsoft.com/office/powerpoint/2010/main" val="14111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252D-952B-4473-A676-99B64DC8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77" y="697319"/>
            <a:ext cx="3763926" cy="1485900"/>
          </a:xfrm>
        </p:spPr>
        <p:txBody>
          <a:bodyPr/>
          <a:lstStyle/>
          <a:p>
            <a:r>
              <a:rPr lang="en-PH" dirty="0"/>
              <a:t>Block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641E5-0305-4779-991F-3C3E5E4B9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091139"/>
            <a:ext cx="9376648" cy="22219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8A7F8F-7DBF-447F-869B-E897AC0457B6}"/>
              </a:ext>
            </a:extLst>
          </p:cNvPr>
          <p:cNvSpPr/>
          <p:nvPr/>
        </p:nvSpPr>
        <p:spPr>
          <a:xfrm>
            <a:off x="1371600" y="1416197"/>
            <a:ext cx="2453833" cy="100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7C4599-7B10-4A98-81B2-82DDCF0E85B3}"/>
              </a:ext>
            </a:extLst>
          </p:cNvPr>
          <p:cNvSpPr/>
          <p:nvPr/>
        </p:nvSpPr>
        <p:spPr>
          <a:xfrm>
            <a:off x="1371599" y="2422003"/>
            <a:ext cx="2453833" cy="1006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BACA1BC-2CD4-45B8-8D6A-860533A1F062}"/>
              </a:ext>
            </a:extLst>
          </p:cNvPr>
          <p:cNvSpPr txBox="1">
            <a:spLocks/>
          </p:cNvSpPr>
          <p:nvPr/>
        </p:nvSpPr>
        <p:spPr>
          <a:xfrm>
            <a:off x="1700063" y="1703125"/>
            <a:ext cx="1796904" cy="690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Element 1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FAA2843-3F9A-4D2E-9D78-C36CC516D9B5}"/>
              </a:ext>
            </a:extLst>
          </p:cNvPr>
          <p:cNvSpPr txBox="1">
            <a:spLocks/>
          </p:cNvSpPr>
          <p:nvPr/>
        </p:nvSpPr>
        <p:spPr>
          <a:xfrm>
            <a:off x="1700063" y="2710480"/>
            <a:ext cx="1796904" cy="690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Element 2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7DE36FC-9EAA-4749-A2E9-3ACA9B657117}"/>
              </a:ext>
            </a:extLst>
          </p:cNvPr>
          <p:cNvSpPr txBox="1">
            <a:spLocks/>
          </p:cNvSpPr>
          <p:nvPr/>
        </p:nvSpPr>
        <p:spPr>
          <a:xfrm>
            <a:off x="6319283" y="845081"/>
            <a:ext cx="376392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Inline element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9A7DB5-14B4-4468-84F4-B1B9ACB97BBE}"/>
              </a:ext>
            </a:extLst>
          </p:cNvPr>
          <p:cNvSpPr/>
          <p:nvPr/>
        </p:nvSpPr>
        <p:spPr>
          <a:xfrm>
            <a:off x="5426151" y="1655053"/>
            <a:ext cx="2453833" cy="100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4DA602-23F0-478A-A9CB-568AE9176E03}"/>
              </a:ext>
            </a:extLst>
          </p:cNvPr>
          <p:cNvSpPr/>
          <p:nvPr/>
        </p:nvSpPr>
        <p:spPr>
          <a:xfrm>
            <a:off x="7879981" y="1661225"/>
            <a:ext cx="2453833" cy="1006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B418824-3717-4DDE-B4C9-398180F32A56}"/>
              </a:ext>
            </a:extLst>
          </p:cNvPr>
          <p:cNvSpPr txBox="1">
            <a:spLocks/>
          </p:cNvSpPr>
          <p:nvPr/>
        </p:nvSpPr>
        <p:spPr>
          <a:xfrm>
            <a:off x="5754614" y="1941981"/>
            <a:ext cx="1796904" cy="690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Element 1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7B17FCF-3E88-4676-8459-80D41B5DD1F3}"/>
              </a:ext>
            </a:extLst>
          </p:cNvPr>
          <p:cNvSpPr txBox="1">
            <a:spLocks/>
          </p:cNvSpPr>
          <p:nvPr/>
        </p:nvSpPr>
        <p:spPr>
          <a:xfrm>
            <a:off x="8208445" y="1949702"/>
            <a:ext cx="1796904" cy="690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Element 2</a:t>
            </a:r>
          </a:p>
        </p:txBody>
      </p:sp>
    </p:spTree>
    <p:extLst>
      <p:ext uri="{BB962C8B-B14F-4D97-AF65-F5344CB8AC3E}">
        <p14:creationId xmlns:p14="http://schemas.microsoft.com/office/powerpoint/2010/main" val="102561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12" grpId="0"/>
      <p:bldP spid="13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D151F9-F071-4255-B950-B9C24CD56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8700" y="4535070"/>
            <a:ext cx="5897168" cy="186581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4183A9-F9D7-47C7-856F-502EC1F75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63185"/>
            <a:ext cx="5536591" cy="186581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E286C3D-5F07-4D8F-98CE-7AF3CBD2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279" y="1010192"/>
            <a:ext cx="3763926" cy="1485900"/>
          </a:xfrm>
        </p:spPr>
        <p:txBody>
          <a:bodyPr/>
          <a:lstStyle/>
          <a:p>
            <a:r>
              <a:rPr lang="en-PH" dirty="0"/>
              <a:t>Block element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1AC9072-8C6F-40D8-BB3B-236AF280D490}"/>
              </a:ext>
            </a:extLst>
          </p:cNvPr>
          <p:cNvSpPr txBox="1">
            <a:spLocks/>
          </p:cNvSpPr>
          <p:nvPr/>
        </p:nvSpPr>
        <p:spPr>
          <a:xfrm>
            <a:off x="6755791" y="3808915"/>
            <a:ext cx="376392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Inline element</a:t>
            </a:r>
          </a:p>
        </p:txBody>
      </p:sp>
    </p:spTree>
    <p:extLst>
      <p:ext uri="{BB962C8B-B14F-4D97-AF65-F5344CB8AC3E}">
        <p14:creationId xmlns:p14="http://schemas.microsoft.com/office/powerpoint/2010/main" val="94343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5D7D-78DD-469A-9066-2A50190A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Common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3207-436A-4D98-BB58-891BC0B17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77" y="1428750"/>
            <a:ext cx="8825023" cy="1318437"/>
          </a:xfrm>
        </p:spPr>
        <p:txBody>
          <a:bodyPr>
            <a:normAutofit/>
          </a:bodyPr>
          <a:lstStyle/>
          <a:p>
            <a:r>
              <a:rPr lang="en-PH" sz="3200" dirty="0" err="1"/>
              <a:t>Divs</a:t>
            </a:r>
            <a:r>
              <a:rPr lang="en-PH" sz="3200" dirty="0"/>
              <a:t> are used in the layout, articles, grid </a:t>
            </a:r>
            <a:r>
              <a:rPr lang="en-PH" sz="3200" dirty="0" err="1"/>
              <a:t>etc</a:t>
            </a:r>
            <a:endParaRPr lang="en-PH" sz="3200" dirty="0"/>
          </a:p>
          <a:p>
            <a:r>
              <a:rPr lang="en-PH" sz="3200" dirty="0"/>
              <a:t>Spans are used to style certain words om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802C7-6034-43C5-8DDA-82DBBD1C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71" y="2914650"/>
            <a:ext cx="2758345" cy="3234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ADC204-17EC-4205-91E2-E1C1A8B82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989" y="3710763"/>
            <a:ext cx="6237701" cy="19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0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1A7E-43FE-4951-95C2-C84C587FD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479" y="2759149"/>
            <a:ext cx="9027042" cy="13397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9600" dirty="0"/>
              <a:t>SEMANTIC HTML</a:t>
            </a:r>
          </a:p>
        </p:txBody>
      </p:sp>
    </p:spTree>
    <p:extLst>
      <p:ext uri="{BB962C8B-B14F-4D97-AF65-F5344CB8AC3E}">
        <p14:creationId xmlns:p14="http://schemas.microsoft.com/office/powerpoint/2010/main" val="463894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4" y="3083203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Tags you can find inside the html body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Semantic tags</a:t>
            </a:r>
          </a:p>
        </p:txBody>
      </p:sp>
    </p:spTree>
    <p:extLst>
      <p:ext uri="{BB962C8B-B14F-4D97-AF65-F5344CB8AC3E}">
        <p14:creationId xmlns:p14="http://schemas.microsoft.com/office/powerpoint/2010/main" val="633515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1A7E-43FE-4951-95C2-C84C587FD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17967"/>
            <a:ext cx="4329223" cy="770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4400" dirty="0"/>
              <a:t>SEMANTIC 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376E49-6ADF-4465-BE6A-1B5CDD76A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172" y="988827"/>
            <a:ext cx="9601200" cy="1485900"/>
          </a:xfrm>
        </p:spPr>
        <p:txBody>
          <a:bodyPr/>
          <a:lstStyle/>
          <a:p>
            <a:r>
              <a:rPr lang="en-PH" dirty="0"/>
              <a:t>- Semantic HTML Tags are simply a div container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C5B76C-5A0D-49A8-9EB3-E8298754826F}"/>
              </a:ext>
            </a:extLst>
          </p:cNvPr>
          <p:cNvSpPr txBox="1">
            <a:spLocks/>
          </p:cNvSpPr>
          <p:nvPr/>
        </p:nvSpPr>
        <p:spPr>
          <a:xfrm>
            <a:off x="1678172" y="2502637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- They are Block elements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B172E5-CBA3-481E-910C-29F09E989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403" y="3245587"/>
            <a:ext cx="3750737" cy="33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A47C-02DB-471A-85C4-FF195336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A9F2-2D6C-4DAB-98FF-120B8A66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A31BA-CA34-428C-ACCA-7499950D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685799"/>
            <a:ext cx="9601201" cy="535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5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376E49-6ADF-4465-BE6A-1B5CDD76A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172" y="165469"/>
            <a:ext cx="9601200" cy="1485900"/>
          </a:xfrm>
        </p:spPr>
        <p:txBody>
          <a:bodyPr/>
          <a:lstStyle/>
          <a:p>
            <a:pPr algn="ctr"/>
            <a:r>
              <a:rPr lang="en-PH" dirty="0"/>
              <a:t>Why do I need to use Semantic tags instead of using div only?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A515D5-9715-4B8A-A3DF-1174A0FB7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555" y="2075310"/>
            <a:ext cx="3942308" cy="2290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1ED76F-C026-4B1F-955A-86A25703C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172" y="2075310"/>
            <a:ext cx="3547275" cy="2290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4A959A-E096-4B4E-9D07-6CDC0213523D}"/>
              </a:ext>
            </a:extLst>
          </p:cNvPr>
          <p:cNvSpPr txBox="1"/>
          <p:nvPr/>
        </p:nvSpPr>
        <p:spPr>
          <a:xfrm>
            <a:off x="4019108" y="5688418"/>
            <a:ext cx="4642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/>
              <a:t>The shorter the better </a:t>
            </a:r>
          </a:p>
        </p:txBody>
      </p:sp>
    </p:spTree>
    <p:extLst>
      <p:ext uri="{BB962C8B-B14F-4D97-AF65-F5344CB8AC3E}">
        <p14:creationId xmlns:p14="http://schemas.microsoft.com/office/powerpoint/2010/main" val="392942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887027-A9F4-4CD3-AFE2-ED80C9C14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70" y="798544"/>
            <a:ext cx="3851111" cy="4551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9F8C9A-78C6-40C9-A806-2CEBE8FC6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21" y="798543"/>
            <a:ext cx="3739209" cy="45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2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4" y="3083203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Tags you can find inside the html body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Buttons and a tag</a:t>
            </a:r>
          </a:p>
        </p:txBody>
      </p:sp>
    </p:spTree>
    <p:extLst>
      <p:ext uri="{BB962C8B-B14F-4D97-AF65-F5344CB8AC3E}">
        <p14:creationId xmlns:p14="http://schemas.microsoft.com/office/powerpoint/2010/main" val="252062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5E40-5F61-413C-8656-66CA180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4" y="247650"/>
            <a:ext cx="11489635" cy="1485900"/>
          </a:xfrm>
        </p:spPr>
        <p:txBody>
          <a:bodyPr/>
          <a:lstStyle/>
          <a:p>
            <a:pPr algn="ctr"/>
            <a:r>
              <a:rPr lang="en-PH" dirty="0"/>
              <a:t>Hyper Text Mark-up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0D41-2E84-418D-94B9-13189C7E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286000"/>
            <a:ext cx="11489634" cy="3581400"/>
          </a:xfrm>
        </p:spPr>
        <p:txBody>
          <a:bodyPr>
            <a:normAutofit/>
          </a:bodyPr>
          <a:lstStyle/>
          <a:p>
            <a:pPr algn="ctr"/>
            <a:r>
              <a:rPr lang="en-PH" sz="5400" dirty="0"/>
              <a:t>Mark-up </a:t>
            </a:r>
            <a:r>
              <a:rPr lang="en-US" sz="5400" b="0" i="0" dirty="0">
                <a:solidFill>
                  <a:srgbClr val="111111"/>
                </a:solidFill>
                <a:effectLst/>
                <a:latin typeface="system-ui"/>
              </a:rPr>
              <a:t> means to structure  in a specific format</a:t>
            </a:r>
            <a:endParaRPr lang="en-PH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E7BFC-4F39-437B-8443-B75CA049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71" y="4008238"/>
            <a:ext cx="2988751" cy="2412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22F036-3656-45BC-832F-1A29F6433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928" y="4098540"/>
            <a:ext cx="3019326" cy="23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F7E9-17F2-4C7E-BBE2-E06A99D8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983A-BE8F-4EC6-A384-DDDB7789E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640C8-D8FA-45D2-BABE-50C267F65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5800"/>
            <a:ext cx="9601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9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15BF-CA9F-480A-9E02-2DBDD4D1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4310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PH" sz="4800" dirty="0"/>
              <a:t>HTML let us communicate with the web browser to display our codes in an organize manner</a:t>
            </a:r>
          </a:p>
        </p:txBody>
      </p:sp>
    </p:spTree>
    <p:extLst>
      <p:ext uri="{BB962C8B-B14F-4D97-AF65-F5344CB8AC3E}">
        <p14:creationId xmlns:p14="http://schemas.microsoft.com/office/powerpoint/2010/main" val="172043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AB90-74F1-49CF-A007-B2E0AFB27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08" y="1572844"/>
            <a:ext cx="4159384" cy="311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0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5" y="3156572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4 Important tags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29031704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{10021A80-3BDB-4B7C-ADFF-0DD6EEF9338C}tf10001105</Template>
  <TotalTime>220</TotalTime>
  <Words>435</Words>
  <Application>Microsoft Office PowerPoint</Application>
  <PresentationFormat>Widescreen</PresentationFormat>
  <Paragraphs>82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Franklin Gothic Book</vt:lpstr>
      <vt:lpstr>system-ui</vt:lpstr>
      <vt:lpstr>Crop</vt:lpstr>
      <vt:lpstr>HTML BASICS</vt:lpstr>
      <vt:lpstr>Hyper Text Mark-up Language</vt:lpstr>
      <vt:lpstr>Hyper Text Mark-up Language</vt:lpstr>
      <vt:lpstr>PowerPoint Presentation</vt:lpstr>
      <vt:lpstr>Hyper Text Mark-up Language</vt:lpstr>
      <vt:lpstr>PowerPoint Presentation</vt:lpstr>
      <vt:lpstr>HTML let us communicate with the web browser to display our codes in an organize manner</vt:lpstr>
      <vt:lpstr>PowerPoint Presentation</vt:lpstr>
      <vt:lpstr>HTML BASICS</vt:lpstr>
      <vt:lpstr>PowerPoint Presentation</vt:lpstr>
      <vt:lpstr>from top</vt:lpstr>
      <vt:lpstr>- It is declaration that tells our browser the we are using HTML5</vt:lpstr>
      <vt:lpstr>PowerPoint Presentation</vt:lpstr>
      <vt:lpstr>What will happen if we don’t write</vt:lpstr>
      <vt:lpstr>See you in part 2 where we will discuss the &lt;head&gt;&lt;/head&gt; tag</vt:lpstr>
      <vt:lpstr>HTML BASICS</vt:lpstr>
      <vt:lpstr>This is the main container/folder that contains all of your HTML elements</vt:lpstr>
      <vt:lpstr>PowerPoint Presentation</vt:lpstr>
      <vt:lpstr>PowerPoint Presentation</vt:lpstr>
      <vt:lpstr>HTML BASICS</vt:lpstr>
      <vt:lpstr>Head tag is a container that contains information that describes/style your html project  </vt:lpstr>
      <vt:lpstr>PowerPoint Presentation</vt:lpstr>
      <vt:lpstr>PowerPoint Presentation</vt:lpstr>
      <vt:lpstr>HTML BASICS</vt:lpstr>
      <vt:lpstr>1 is the biggest – 6 is the smallest </vt:lpstr>
      <vt:lpstr>In the browser it looks like this</vt:lpstr>
      <vt:lpstr>Fix size in HTML </vt:lpstr>
      <vt:lpstr>In the browser it looks like this</vt:lpstr>
      <vt:lpstr>Combination</vt:lpstr>
      <vt:lpstr>PowerPoint Presentation</vt:lpstr>
      <vt:lpstr>PowerPoint Presentation</vt:lpstr>
      <vt:lpstr>HTML BASICS</vt:lpstr>
      <vt:lpstr>PowerPoint Presentation</vt:lpstr>
      <vt:lpstr>Block element</vt:lpstr>
      <vt:lpstr>Block element</vt:lpstr>
      <vt:lpstr>Common use</vt:lpstr>
      <vt:lpstr>PowerPoint Presentation</vt:lpstr>
      <vt:lpstr>HTML BASICS</vt:lpstr>
      <vt:lpstr>- Semantic HTML Tags are simply a div container</vt:lpstr>
      <vt:lpstr>Why do I need to use Semantic tags instead of using div only?</vt:lpstr>
      <vt:lpstr>PowerPoint Presentation</vt:lpstr>
      <vt:lpstr>HTML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</dc:title>
  <dc:creator>Ronald Laz</dc:creator>
  <cp:lastModifiedBy>Ronald Laz</cp:lastModifiedBy>
  <cp:revision>27</cp:revision>
  <dcterms:created xsi:type="dcterms:W3CDTF">2021-08-29T08:18:13Z</dcterms:created>
  <dcterms:modified xsi:type="dcterms:W3CDTF">2021-09-09T08:48:59Z</dcterms:modified>
</cp:coreProperties>
</file>