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62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6" y="1159346"/>
            <a:ext cx="3822054" cy="105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A0D5-130F-4C9B-AF12-4D7F6A7A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2" y="1159346"/>
            <a:ext cx="3755376" cy="1106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E13E8-6E90-488E-B9B3-D738A92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82" y="3429000"/>
            <a:ext cx="3897502" cy="110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71E83-2D49-436D-AEA2-798F8E9D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2" y="3377696"/>
            <a:ext cx="3755376" cy="11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E1DDF-91C3-4D3D-BD5B-70794CB4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8" y="279230"/>
            <a:ext cx="7020905" cy="531569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50F6EC7-A891-4EB9-B482-669DB3AA7456}"/>
              </a:ext>
            </a:extLst>
          </p:cNvPr>
          <p:cNvSpPr/>
          <p:nvPr/>
        </p:nvSpPr>
        <p:spPr>
          <a:xfrm>
            <a:off x="8115300" y="1000125"/>
            <a:ext cx="2033454" cy="410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6BF349-CA34-40D7-8E98-6AE262D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53852"/>
            <a:ext cx="4822073" cy="746273"/>
          </a:xfrm>
        </p:spPr>
        <p:txBody>
          <a:bodyPr>
            <a:noAutofit/>
          </a:bodyPr>
          <a:lstStyle/>
          <a:p>
            <a:r>
              <a:rPr lang="en-PH" sz="4800" dirty="0"/>
              <a:t>from top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D0457B-B0F9-4582-BC85-594C952E1863}"/>
              </a:ext>
            </a:extLst>
          </p:cNvPr>
          <p:cNvSpPr txBox="1">
            <a:spLocks/>
          </p:cNvSpPr>
          <p:nvPr/>
        </p:nvSpPr>
        <p:spPr>
          <a:xfrm>
            <a:off x="7911973" y="4930627"/>
            <a:ext cx="4822073" cy="746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To bottom</a:t>
            </a:r>
          </a:p>
        </p:txBody>
      </p:sp>
    </p:spTree>
    <p:extLst>
      <p:ext uri="{BB962C8B-B14F-4D97-AF65-F5344CB8AC3E}">
        <p14:creationId xmlns:p14="http://schemas.microsoft.com/office/powerpoint/2010/main" val="4151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73" y="744677"/>
            <a:ext cx="3822054" cy="1052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0947AA-9DF9-478F-B625-B55D7EC8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6" y="2764075"/>
            <a:ext cx="8592879" cy="1329850"/>
          </a:xfrm>
        </p:spPr>
        <p:txBody>
          <a:bodyPr>
            <a:noAutofit/>
          </a:bodyPr>
          <a:lstStyle/>
          <a:p>
            <a:r>
              <a:rPr lang="en-PH" sz="4800" dirty="0"/>
              <a:t>- It is declaration that tells our browser the we are using HTML5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11716" y="1949302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- It is written in line 1</a:t>
            </a:r>
          </a:p>
        </p:txBody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21241" y="3292327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E7F4-E957-4235-81DA-C535015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16" y="944856"/>
            <a:ext cx="10491638" cy="106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082A3-AEA5-45CE-A2DA-3239DFCE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5" y="2568302"/>
            <a:ext cx="10122829" cy="10643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0C53A-0657-4113-B855-47FD594FB033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EAAC-BDB4-4644-B36A-A15D0C2B37AC}"/>
              </a:ext>
            </a:extLst>
          </p:cNvPr>
          <p:cNvSpPr txBox="1"/>
          <p:nvPr/>
        </p:nvSpPr>
        <p:spPr>
          <a:xfrm>
            <a:off x="1204316" y="5961201"/>
            <a:ext cx="62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Image in this part is from https://www.w3schools.com/tags/tag_doctype.asp</a:t>
            </a:r>
          </a:p>
        </p:txBody>
      </p:sp>
    </p:spTree>
    <p:extLst>
      <p:ext uri="{BB962C8B-B14F-4D97-AF65-F5344CB8AC3E}">
        <p14:creationId xmlns:p14="http://schemas.microsoft.com/office/powerpoint/2010/main" val="36659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ED8-5731-4D53-9004-0804836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What will happen if we don’t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6B5-426F-4E33-9200-A0DEDA36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675"/>
            <a:ext cx="9829800" cy="390526"/>
          </a:xfrm>
        </p:spPr>
        <p:txBody>
          <a:bodyPr>
            <a:normAutofit lnSpcReduction="10000"/>
          </a:bodyPr>
          <a:lstStyle/>
          <a:p>
            <a:r>
              <a:rPr lang="en-PH" dirty="0"/>
              <a:t>We are using HTML5 because it is the latest version and because of it’s new features.</a:t>
            </a: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E534-C2C2-4D91-9D83-8B2C0EF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73" y="1428750"/>
            <a:ext cx="3822054" cy="1052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99132-F85A-4289-BB8F-026A24EBFE9D}"/>
              </a:ext>
            </a:extLst>
          </p:cNvPr>
          <p:cNvSpPr txBox="1">
            <a:spLocks/>
          </p:cNvSpPr>
          <p:nvPr/>
        </p:nvSpPr>
        <p:spPr>
          <a:xfrm>
            <a:off x="1371600" y="3100101"/>
            <a:ext cx="9829800" cy="39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If you don’t declare the doctype you might encounter some bugs from the previous version</a:t>
            </a:r>
          </a:p>
          <a:p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E812E-8D9B-4379-9065-9B5E2C59152D}"/>
              </a:ext>
            </a:extLst>
          </p:cNvPr>
          <p:cNvSpPr txBox="1">
            <a:spLocks/>
          </p:cNvSpPr>
          <p:nvPr/>
        </p:nvSpPr>
        <p:spPr>
          <a:xfrm>
            <a:off x="1371600" y="3490627"/>
            <a:ext cx="9829800" cy="6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New feature of HTML 5 might not work in your project  		</a:t>
            </a:r>
            <a:r>
              <a:rPr lang="en-PH" b="1" i="1" dirty="0"/>
              <a:t>https://www.geeksforgeeks.org/difference-between-html-and-html5/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91B-A78E-43A4-A310-6CD8F414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8400"/>
            <a:ext cx="9601200" cy="1733550"/>
          </a:xfrm>
        </p:spPr>
        <p:txBody>
          <a:bodyPr/>
          <a:lstStyle/>
          <a:p>
            <a:pPr algn="ctr"/>
            <a:r>
              <a:rPr lang="en-PH" b="1" dirty="0"/>
              <a:t>See you in part 2 where we will discuss the &lt;head&gt;&lt;/head&gt; tag</a:t>
            </a:r>
          </a:p>
        </p:txBody>
      </p:sp>
    </p:spTree>
    <p:extLst>
      <p:ext uri="{BB962C8B-B14F-4D97-AF65-F5344CB8AC3E}">
        <p14:creationId xmlns:p14="http://schemas.microsoft.com/office/powerpoint/2010/main" val="2533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915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303-0880-4809-9120-D5333B27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63" y="2029490"/>
            <a:ext cx="9601200" cy="1485900"/>
          </a:xfrm>
        </p:spPr>
        <p:txBody>
          <a:bodyPr/>
          <a:lstStyle/>
          <a:p>
            <a:r>
              <a:rPr lang="en-PH" dirty="0"/>
              <a:t>This is the main container/</a:t>
            </a:r>
            <a:r>
              <a:rPr lang="en-PH" dirty="0">
                <a:solidFill>
                  <a:srgbClr val="FF0000"/>
                </a:solidFill>
              </a:rPr>
              <a:t>folder</a:t>
            </a:r>
            <a:r>
              <a:rPr lang="en-PH" dirty="0"/>
              <a:t> that contains all of your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44929-70CB-44A7-8D85-C6845EF6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90" y="543590"/>
            <a:ext cx="5617419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223B-D45A-4C89-AB82-5F55AC46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21" y="3710501"/>
            <a:ext cx="2870158" cy="24021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C24015-CA5F-4F60-BAD4-5326CCB72F55}"/>
              </a:ext>
            </a:extLst>
          </p:cNvPr>
          <p:cNvSpPr/>
          <p:nvPr/>
        </p:nvSpPr>
        <p:spPr>
          <a:xfrm>
            <a:off x="3487479" y="4911600"/>
            <a:ext cx="1658679" cy="88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D7BF50-8F41-4B66-8D93-722DEED71A58}"/>
              </a:ext>
            </a:extLst>
          </p:cNvPr>
          <p:cNvSpPr txBox="1">
            <a:spLocks/>
          </p:cNvSpPr>
          <p:nvPr/>
        </p:nvSpPr>
        <p:spPr>
          <a:xfrm>
            <a:off x="904398" y="4754970"/>
            <a:ext cx="2583081" cy="163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PH" sz="2800" dirty="0"/>
              <a:t>This are the contents of the HTML container</a:t>
            </a:r>
          </a:p>
        </p:txBody>
      </p:sp>
    </p:spTree>
    <p:extLst>
      <p:ext uri="{BB962C8B-B14F-4D97-AF65-F5344CB8AC3E}">
        <p14:creationId xmlns:p14="http://schemas.microsoft.com/office/powerpoint/2010/main" val="2237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C7DFA-175B-4E75-BED5-B2E94026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01" y="89471"/>
            <a:ext cx="9683762" cy="41307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5C73AAB-B41E-45EC-9014-17567A15AC36}"/>
              </a:ext>
            </a:extLst>
          </p:cNvPr>
          <p:cNvSpPr/>
          <p:nvPr/>
        </p:nvSpPr>
        <p:spPr>
          <a:xfrm rot="13656103">
            <a:off x="1019623" y="518310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5B290-E7AC-4FF3-9517-5B719F72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01" y="3881543"/>
            <a:ext cx="9683762" cy="271844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D6DBCFA-D0CE-4358-94FB-E012F1BDB92A}"/>
              </a:ext>
            </a:extLst>
          </p:cNvPr>
          <p:cNvSpPr/>
          <p:nvPr/>
        </p:nvSpPr>
        <p:spPr>
          <a:xfrm rot="19024504">
            <a:off x="1000712" y="5157649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31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C0D61-D652-418C-9E19-C63B494A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8" y="1228514"/>
            <a:ext cx="5258304" cy="4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Hyper Text is a machine-readable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8B8E-4B9B-463C-AE0B-C3BC6BAE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5" y="4342553"/>
            <a:ext cx="2545540" cy="54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458C8-5FCB-4414-A1C9-49178DFB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5" y="4342553"/>
            <a:ext cx="3189970" cy="62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C9E8-5930-4269-87A1-40E4AFAA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80" y="4342553"/>
            <a:ext cx="2708555" cy="62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218E-9F1F-4102-B654-8E067913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78" y="5537481"/>
            <a:ext cx="1233956" cy="546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CF76-1A43-4FBD-A190-AD035C30B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45" y="5511891"/>
            <a:ext cx="1238105" cy="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8579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ED2-2D8F-4A2E-B03C-6EF7F968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40172"/>
            <a:ext cx="10251558" cy="536944"/>
          </a:xfrm>
        </p:spPr>
        <p:txBody>
          <a:bodyPr>
            <a:noAutofit/>
          </a:bodyPr>
          <a:lstStyle/>
          <a:p>
            <a:pPr algn="ctr"/>
            <a:r>
              <a:rPr lang="en-PH" sz="2800" dirty="0"/>
              <a:t>Head tag is a container that contains information that describes/style your html project</a:t>
            </a:r>
            <a:br>
              <a:rPr lang="en-PH" sz="2800" dirty="0"/>
            </a:br>
            <a:br>
              <a:rPr lang="en-PH" sz="2800" dirty="0"/>
            </a:br>
            <a:endParaRPr lang="en-PH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8619-28E5-4955-899D-01CDB9D2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131" y="476548"/>
            <a:ext cx="4985738" cy="16951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F02B9-4A88-4A15-97EC-44717CB5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64102"/>
            <a:ext cx="3969561" cy="536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A3FD4-A501-4D8F-9620-E67AD7FE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47772"/>
            <a:ext cx="5529198" cy="680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1AD70-6C4A-4C3A-B3EB-717A52CF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357373"/>
            <a:ext cx="3735744" cy="1014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6F2B-FDB7-4BBB-A638-DFA0E127A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07" y="4045156"/>
            <a:ext cx="2792819" cy="1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F150-7103-4BC1-B990-896315C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8C08-15E9-43A2-8ACC-604BE60D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75711-4F1C-48BB-87E0-DFF8264E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54" y="255181"/>
            <a:ext cx="9642692" cy="5217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8A974-1DA4-4CE7-B998-6E0D9D28FBF3}"/>
              </a:ext>
            </a:extLst>
          </p:cNvPr>
          <p:cNvSpPr/>
          <p:nvPr/>
        </p:nvSpPr>
        <p:spPr>
          <a:xfrm>
            <a:off x="1467293" y="1428750"/>
            <a:ext cx="5943600" cy="3409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C5EED7-EEF4-4F22-A700-6673277A8F05}"/>
              </a:ext>
            </a:extLst>
          </p:cNvPr>
          <p:cNvSpPr/>
          <p:nvPr/>
        </p:nvSpPr>
        <p:spPr>
          <a:xfrm rot="5400000">
            <a:off x="3402418" y="5112191"/>
            <a:ext cx="1010093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A1AD9D-0DFC-4B39-9326-799B5A41B0A2}"/>
              </a:ext>
            </a:extLst>
          </p:cNvPr>
          <p:cNvSpPr txBox="1">
            <a:spLocks/>
          </p:cNvSpPr>
          <p:nvPr/>
        </p:nvSpPr>
        <p:spPr>
          <a:xfrm>
            <a:off x="3183564" y="5904614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BODY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1BBC99-7641-4B3B-8728-231912296E82}"/>
              </a:ext>
            </a:extLst>
          </p:cNvPr>
          <p:cNvSpPr txBox="1">
            <a:spLocks/>
          </p:cNvSpPr>
          <p:nvPr/>
        </p:nvSpPr>
        <p:spPr>
          <a:xfrm>
            <a:off x="8843629" y="5850466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HEAD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1AEC3-27CF-4FA5-B275-A919300E1AAD}"/>
              </a:ext>
            </a:extLst>
          </p:cNvPr>
          <p:cNvSpPr/>
          <p:nvPr/>
        </p:nvSpPr>
        <p:spPr>
          <a:xfrm rot="5400000">
            <a:off x="8957929" y="4990703"/>
            <a:ext cx="1219200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1C28-1D42-48BF-9450-AE7424E2B7F1}"/>
              </a:ext>
            </a:extLst>
          </p:cNvPr>
          <p:cNvSpPr/>
          <p:nvPr/>
        </p:nvSpPr>
        <p:spPr>
          <a:xfrm>
            <a:off x="7410892" y="793556"/>
            <a:ext cx="3561907" cy="38377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61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2D1F8-3DCB-413A-A43B-209815B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1" y="2639962"/>
            <a:ext cx="5483818" cy="15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58650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48" y="4735655"/>
            <a:ext cx="4743893" cy="792126"/>
          </a:xfrm>
        </p:spPr>
        <p:txBody>
          <a:bodyPr/>
          <a:lstStyle/>
          <a:p>
            <a:r>
              <a:rPr lang="en-PH" sz="2400" dirty="0"/>
              <a:t>1 is the biggest – 6 is the smallest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Headers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4FA59-9BF6-4F85-95ED-8CEB30F1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80" y="1585674"/>
            <a:ext cx="4898440" cy="31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AA715-8BDB-4EF9-ABC2-1B0E3644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8" y="1708936"/>
            <a:ext cx="9421792" cy="4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48" y="4491108"/>
            <a:ext cx="2330304" cy="792126"/>
          </a:xfrm>
        </p:spPr>
        <p:txBody>
          <a:bodyPr/>
          <a:lstStyle/>
          <a:p>
            <a:r>
              <a:rPr lang="en-PH" sz="2400" dirty="0"/>
              <a:t>Fix size in HTML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Paragraph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34F31-5D9D-4F47-A30C-411F1A97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03" y="2041101"/>
            <a:ext cx="8421994" cy="23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ABD72-7FBB-47BE-A0FF-167449C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2" y="1948229"/>
            <a:ext cx="8873095" cy="29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871-093B-46AF-82DA-C0E1DC7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Combination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48908-0BD5-4D18-BBFE-BABDBAD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9" y="1773666"/>
            <a:ext cx="8807302" cy="31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9B9A-8444-4E68-8BD3-07759885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83" y="1551277"/>
            <a:ext cx="9388617" cy="3755446"/>
          </a:xfrm>
        </p:spPr>
      </p:pic>
    </p:spTree>
    <p:extLst>
      <p:ext uri="{BB962C8B-B14F-4D97-AF65-F5344CB8AC3E}">
        <p14:creationId xmlns:p14="http://schemas.microsoft.com/office/powerpoint/2010/main" val="354792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DE2C2-508C-4D7E-8476-0AFF9DC0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631" y="2099382"/>
            <a:ext cx="5816737" cy="2908369"/>
          </a:xfrm>
        </p:spPr>
      </p:pic>
    </p:spTree>
    <p:extLst>
      <p:ext uri="{BB962C8B-B14F-4D97-AF65-F5344CB8AC3E}">
        <p14:creationId xmlns:p14="http://schemas.microsoft.com/office/powerpoint/2010/main" val="3025563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079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21015A-EC64-4383-866B-317AE1858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607" y="324553"/>
            <a:ext cx="4416785" cy="220839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ECF6C-AE9D-4DCE-87CC-C0C2F7EFB5E2}"/>
              </a:ext>
            </a:extLst>
          </p:cNvPr>
          <p:cNvSpPr txBox="1"/>
          <p:nvPr/>
        </p:nvSpPr>
        <p:spPr>
          <a:xfrm>
            <a:off x="1165861" y="3062177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err="1"/>
              <a:t>Divs</a:t>
            </a:r>
            <a:r>
              <a:rPr lang="en-PH" sz="3200" dirty="0"/>
              <a:t> and Span are the most common container in html.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01FC0-E9A0-40AE-8EDB-F3C2BD4EAEA0}"/>
              </a:ext>
            </a:extLst>
          </p:cNvPr>
          <p:cNvSpPr txBox="1"/>
          <p:nvPr/>
        </p:nvSpPr>
        <p:spPr>
          <a:xfrm>
            <a:off x="1165861" y="357601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err="1"/>
              <a:t>Divs</a:t>
            </a:r>
            <a:r>
              <a:rPr lang="en-PH" sz="3600" dirty="0"/>
              <a:t> are block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/>
              <a:t>Span are inline element </a:t>
            </a:r>
          </a:p>
        </p:txBody>
      </p:sp>
    </p:spTree>
    <p:extLst>
      <p:ext uri="{BB962C8B-B14F-4D97-AF65-F5344CB8AC3E}">
        <p14:creationId xmlns:p14="http://schemas.microsoft.com/office/powerpoint/2010/main" val="1411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252D-952B-4473-A676-99B64DC8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77" y="697319"/>
            <a:ext cx="3763926" cy="1485900"/>
          </a:xfrm>
        </p:spPr>
        <p:txBody>
          <a:bodyPr/>
          <a:lstStyle/>
          <a:p>
            <a:r>
              <a:rPr lang="en-PH" dirty="0"/>
              <a:t>Block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641E5-0305-4779-991F-3C3E5E4B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91139"/>
            <a:ext cx="9376648" cy="2221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A7F8F-7DBF-447F-869B-E897AC0457B6}"/>
              </a:ext>
            </a:extLst>
          </p:cNvPr>
          <p:cNvSpPr/>
          <p:nvPr/>
        </p:nvSpPr>
        <p:spPr>
          <a:xfrm>
            <a:off x="1371600" y="1416197"/>
            <a:ext cx="2453833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4599-7B10-4A98-81B2-82DDCF0E85B3}"/>
              </a:ext>
            </a:extLst>
          </p:cNvPr>
          <p:cNvSpPr/>
          <p:nvPr/>
        </p:nvSpPr>
        <p:spPr>
          <a:xfrm>
            <a:off x="1371599" y="2422003"/>
            <a:ext cx="2453833" cy="1006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ACA1BC-2CD4-45B8-8D6A-860533A1F062}"/>
              </a:ext>
            </a:extLst>
          </p:cNvPr>
          <p:cNvSpPr txBox="1">
            <a:spLocks/>
          </p:cNvSpPr>
          <p:nvPr/>
        </p:nvSpPr>
        <p:spPr>
          <a:xfrm>
            <a:off x="1700063" y="1703125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AA2843-3F9A-4D2E-9D78-C36CC516D9B5}"/>
              </a:ext>
            </a:extLst>
          </p:cNvPr>
          <p:cNvSpPr txBox="1">
            <a:spLocks/>
          </p:cNvSpPr>
          <p:nvPr/>
        </p:nvSpPr>
        <p:spPr>
          <a:xfrm>
            <a:off x="1700063" y="2710480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DE36FC-9EAA-4749-A2E9-3ACA9B657117}"/>
              </a:ext>
            </a:extLst>
          </p:cNvPr>
          <p:cNvSpPr txBox="1">
            <a:spLocks/>
          </p:cNvSpPr>
          <p:nvPr/>
        </p:nvSpPr>
        <p:spPr>
          <a:xfrm>
            <a:off x="6319283" y="845081"/>
            <a:ext cx="376392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Inline element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A7DB5-14B4-4468-84F4-B1B9ACB97BBE}"/>
              </a:ext>
            </a:extLst>
          </p:cNvPr>
          <p:cNvSpPr/>
          <p:nvPr/>
        </p:nvSpPr>
        <p:spPr>
          <a:xfrm>
            <a:off x="5426151" y="1655053"/>
            <a:ext cx="2453833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4DA602-23F0-478A-A9CB-568AE9176E03}"/>
              </a:ext>
            </a:extLst>
          </p:cNvPr>
          <p:cNvSpPr/>
          <p:nvPr/>
        </p:nvSpPr>
        <p:spPr>
          <a:xfrm>
            <a:off x="7879981" y="1661225"/>
            <a:ext cx="2453833" cy="1006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B418824-3717-4DDE-B4C9-398180F32A56}"/>
              </a:ext>
            </a:extLst>
          </p:cNvPr>
          <p:cNvSpPr txBox="1">
            <a:spLocks/>
          </p:cNvSpPr>
          <p:nvPr/>
        </p:nvSpPr>
        <p:spPr>
          <a:xfrm>
            <a:off x="5754614" y="1941981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7B17FCF-3E88-4676-8459-80D41B5DD1F3}"/>
              </a:ext>
            </a:extLst>
          </p:cNvPr>
          <p:cNvSpPr txBox="1">
            <a:spLocks/>
          </p:cNvSpPr>
          <p:nvPr/>
        </p:nvSpPr>
        <p:spPr>
          <a:xfrm>
            <a:off x="8208445" y="1949702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10256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2" grpId="0"/>
      <p:bldP spid="13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151F9-F071-4255-B950-B9C24CD5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700" y="4535070"/>
            <a:ext cx="5897168" cy="18658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183A9-F9D7-47C7-856F-502EC1F7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63185"/>
            <a:ext cx="5536591" cy="18658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286C3D-5F07-4D8F-98CE-7AF3CBD2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279" y="1010192"/>
            <a:ext cx="3763926" cy="1485900"/>
          </a:xfrm>
        </p:spPr>
        <p:txBody>
          <a:bodyPr/>
          <a:lstStyle/>
          <a:p>
            <a:r>
              <a:rPr lang="en-PH" dirty="0"/>
              <a:t>Block element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AC9072-8C6F-40D8-BB3B-236AF280D490}"/>
              </a:ext>
            </a:extLst>
          </p:cNvPr>
          <p:cNvSpPr txBox="1">
            <a:spLocks/>
          </p:cNvSpPr>
          <p:nvPr/>
        </p:nvSpPr>
        <p:spPr>
          <a:xfrm>
            <a:off x="6755791" y="3808915"/>
            <a:ext cx="376392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Inline element</a:t>
            </a:r>
          </a:p>
        </p:txBody>
      </p:sp>
    </p:spTree>
    <p:extLst>
      <p:ext uri="{BB962C8B-B14F-4D97-AF65-F5344CB8AC3E}">
        <p14:creationId xmlns:p14="http://schemas.microsoft.com/office/powerpoint/2010/main" val="9434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5D7D-78DD-469A-9066-2A50190A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3207-436A-4D98-BB58-891BC0B1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77" y="1428750"/>
            <a:ext cx="8825023" cy="1318437"/>
          </a:xfrm>
        </p:spPr>
        <p:txBody>
          <a:bodyPr>
            <a:normAutofit/>
          </a:bodyPr>
          <a:lstStyle/>
          <a:p>
            <a:r>
              <a:rPr lang="en-PH" sz="3200" dirty="0" err="1"/>
              <a:t>Divs</a:t>
            </a:r>
            <a:r>
              <a:rPr lang="en-PH" sz="3200" dirty="0"/>
              <a:t> are used in the layout, articles, grid </a:t>
            </a:r>
            <a:r>
              <a:rPr lang="en-PH" sz="3200" dirty="0" err="1"/>
              <a:t>etc</a:t>
            </a:r>
            <a:endParaRPr lang="en-PH" sz="3200" dirty="0"/>
          </a:p>
          <a:p>
            <a:r>
              <a:rPr lang="en-PH" sz="3200" dirty="0"/>
              <a:t>Spans are used to style certain words om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802C7-6034-43C5-8DDA-82DBBD1C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71" y="2914650"/>
            <a:ext cx="2758345" cy="323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DC204-17EC-4205-91E2-E1C1A8B8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89" y="3710763"/>
            <a:ext cx="6237701" cy="1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1A7E-43FE-4951-95C2-C84C587F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479" y="2759149"/>
            <a:ext cx="9027042" cy="1339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9600" dirty="0"/>
              <a:t>SEMANTIC HTML</a:t>
            </a:r>
          </a:p>
        </p:txBody>
      </p:sp>
    </p:spTree>
    <p:extLst>
      <p:ext uri="{BB962C8B-B14F-4D97-AF65-F5344CB8AC3E}">
        <p14:creationId xmlns:p14="http://schemas.microsoft.com/office/powerpoint/2010/main" val="46389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47C-02DB-471A-85C4-FF19533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A9F2-2D6C-4DAB-98FF-120B8A6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A31BA-CA34-428C-ACCA-7499950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85799"/>
            <a:ext cx="9601201" cy="5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F036-3656-45BC-832F-1A29F643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8" y="4098540"/>
            <a:ext cx="3019326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7E9-17F2-4C7E-BBE2-E06A99D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83A-BE8F-4EC6-A384-DDDB7789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40C8-D8FA-45D2-BABE-50C267F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5BF-CA9F-480A-9E02-2DBDD4D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HTML let us communicate with the web browser to display our codes in an organize manner</a:t>
            </a:r>
          </a:p>
        </p:txBody>
      </p:sp>
    </p:spTree>
    <p:extLst>
      <p:ext uri="{BB962C8B-B14F-4D97-AF65-F5344CB8AC3E}">
        <p14:creationId xmlns:p14="http://schemas.microsoft.com/office/powerpoint/2010/main" val="17204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AB90-74F1-49CF-A007-B2E0AFB2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8" y="1572844"/>
            <a:ext cx="4159384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03170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{10021A80-3BDB-4B7C-ADFF-0DD6EEF9338C}tf10001105</Template>
  <TotalTime>178</TotalTime>
  <Words>369</Words>
  <Application>Microsoft Office PowerPoint</Application>
  <PresentationFormat>Widescreen</PresentationFormat>
  <Paragraphs>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Franklin Gothic Book</vt:lpstr>
      <vt:lpstr>system-ui</vt:lpstr>
      <vt:lpstr>Crop</vt:lpstr>
      <vt:lpstr>HTML BASICS</vt:lpstr>
      <vt:lpstr>Hyper Text Mark-up Language</vt:lpstr>
      <vt:lpstr>Hyper Text Mark-up Language</vt:lpstr>
      <vt:lpstr>PowerPoint Presentation</vt:lpstr>
      <vt:lpstr>Hyper Text Mark-up Language</vt:lpstr>
      <vt:lpstr>PowerPoint Presentation</vt:lpstr>
      <vt:lpstr>HTML let us communicate with the web browser to display our codes in an organize manner</vt:lpstr>
      <vt:lpstr>PowerPoint Presentation</vt:lpstr>
      <vt:lpstr>HTML BASICS</vt:lpstr>
      <vt:lpstr>PowerPoint Presentation</vt:lpstr>
      <vt:lpstr>from top</vt:lpstr>
      <vt:lpstr>- It is declaration that tells our browser the we are using HTML5</vt:lpstr>
      <vt:lpstr>PowerPoint Presentation</vt:lpstr>
      <vt:lpstr>What will happen if we don’t write</vt:lpstr>
      <vt:lpstr>See you in part 2 where we will discuss the &lt;head&gt;&lt;/head&gt; tag</vt:lpstr>
      <vt:lpstr>HTML BASICS</vt:lpstr>
      <vt:lpstr>This is the main container/folder that contains all of your HTML elements</vt:lpstr>
      <vt:lpstr>PowerPoint Presentation</vt:lpstr>
      <vt:lpstr>PowerPoint Presentation</vt:lpstr>
      <vt:lpstr>HTML BASICS</vt:lpstr>
      <vt:lpstr>Head tag is a container that contains information that describes/style your html project  </vt:lpstr>
      <vt:lpstr>PowerPoint Presentation</vt:lpstr>
      <vt:lpstr>PowerPoint Presentation</vt:lpstr>
      <vt:lpstr>HTML BASICS</vt:lpstr>
      <vt:lpstr>1 is the biggest – 6 is the smallest </vt:lpstr>
      <vt:lpstr>In the browser it looks like this</vt:lpstr>
      <vt:lpstr>Fix size in HTML </vt:lpstr>
      <vt:lpstr>In the browser it looks like this</vt:lpstr>
      <vt:lpstr>Combination</vt:lpstr>
      <vt:lpstr>PowerPoint Presentation</vt:lpstr>
      <vt:lpstr>PowerPoint Presentation</vt:lpstr>
      <vt:lpstr>HTML BASICS</vt:lpstr>
      <vt:lpstr>PowerPoint Presentation</vt:lpstr>
      <vt:lpstr>Block element</vt:lpstr>
      <vt:lpstr>Block element</vt:lpstr>
      <vt:lpstr>Common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Ronald Laz</dc:creator>
  <cp:lastModifiedBy>Ronald Laz</cp:lastModifiedBy>
  <cp:revision>22</cp:revision>
  <dcterms:created xsi:type="dcterms:W3CDTF">2021-08-29T08:18:13Z</dcterms:created>
  <dcterms:modified xsi:type="dcterms:W3CDTF">2021-09-06T10:25:22Z</dcterms:modified>
</cp:coreProperties>
</file>