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620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6" y="1159346"/>
            <a:ext cx="3822054" cy="105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1A0D5-130F-4C9B-AF12-4D7F6A7A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42" y="1159346"/>
            <a:ext cx="3755376" cy="1106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E13E8-6E90-488E-B9B3-D738A92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82" y="3429000"/>
            <a:ext cx="3897502" cy="110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71E83-2D49-436D-AEA2-798F8E9D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42" y="3377696"/>
            <a:ext cx="3755376" cy="11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E1DDF-91C3-4D3D-BD5B-70794CB4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8" y="279230"/>
            <a:ext cx="7020905" cy="531569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50F6EC7-A891-4EB9-B482-669DB3AA7456}"/>
              </a:ext>
            </a:extLst>
          </p:cNvPr>
          <p:cNvSpPr/>
          <p:nvPr/>
        </p:nvSpPr>
        <p:spPr>
          <a:xfrm>
            <a:off x="8115300" y="1000125"/>
            <a:ext cx="2033454" cy="410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6BF349-CA34-40D7-8E98-6AE262D2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253852"/>
            <a:ext cx="4822073" cy="746273"/>
          </a:xfrm>
        </p:spPr>
        <p:txBody>
          <a:bodyPr>
            <a:noAutofit/>
          </a:bodyPr>
          <a:lstStyle/>
          <a:p>
            <a:r>
              <a:rPr lang="en-PH" sz="4800" dirty="0"/>
              <a:t>from top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D0457B-B0F9-4582-BC85-594C952E1863}"/>
              </a:ext>
            </a:extLst>
          </p:cNvPr>
          <p:cNvSpPr txBox="1">
            <a:spLocks/>
          </p:cNvSpPr>
          <p:nvPr/>
        </p:nvSpPr>
        <p:spPr>
          <a:xfrm>
            <a:off x="7911973" y="4930627"/>
            <a:ext cx="4822073" cy="746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To bottom</a:t>
            </a:r>
          </a:p>
        </p:txBody>
      </p:sp>
    </p:spTree>
    <p:extLst>
      <p:ext uri="{BB962C8B-B14F-4D97-AF65-F5344CB8AC3E}">
        <p14:creationId xmlns:p14="http://schemas.microsoft.com/office/powerpoint/2010/main" val="41513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73" y="744677"/>
            <a:ext cx="3822054" cy="1052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0947AA-9DF9-478F-B625-B55D7EC8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6" y="2764075"/>
            <a:ext cx="8592879" cy="1329850"/>
          </a:xfrm>
        </p:spPr>
        <p:txBody>
          <a:bodyPr>
            <a:noAutofit/>
          </a:bodyPr>
          <a:lstStyle/>
          <a:p>
            <a:r>
              <a:rPr lang="en-PH" sz="4800" dirty="0"/>
              <a:t>- It is declaration that tells our browser the we are using HTML5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11716" y="1949302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- It is written in line 1</a:t>
            </a:r>
          </a:p>
        </p:txBody>
      </p:sp>
    </p:spTree>
    <p:extLst>
      <p:ext uri="{BB962C8B-B14F-4D97-AF65-F5344CB8AC3E}">
        <p14:creationId xmlns:p14="http://schemas.microsoft.com/office/powerpoint/2010/main" val="6946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21241" y="3292327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E7F4-E957-4235-81DA-C535015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16" y="944856"/>
            <a:ext cx="10491638" cy="106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082A3-AEA5-45CE-A2DA-3239DFCE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25" y="2568302"/>
            <a:ext cx="10122829" cy="10643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0C53A-0657-4113-B855-47FD594FB033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EAAC-BDB4-4644-B36A-A15D0C2B37AC}"/>
              </a:ext>
            </a:extLst>
          </p:cNvPr>
          <p:cNvSpPr txBox="1"/>
          <p:nvPr/>
        </p:nvSpPr>
        <p:spPr>
          <a:xfrm>
            <a:off x="1204316" y="5961201"/>
            <a:ext cx="62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Image in this part is from https://www.w3schools.com/tags/tag_doctype.asp</a:t>
            </a:r>
          </a:p>
        </p:txBody>
      </p:sp>
    </p:spTree>
    <p:extLst>
      <p:ext uri="{BB962C8B-B14F-4D97-AF65-F5344CB8AC3E}">
        <p14:creationId xmlns:p14="http://schemas.microsoft.com/office/powerpoint/2010/main" val="36659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ED8-5731-4D53-9004-0804836C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What will happen if we don’t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6B5-426F-4E33-9200-A0DEDA36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675"/>
            <a:ext cx="9829800" cy="390526"/>
          </a:xfrm>
        </p:spPr>
        <p:txBody>
          <a:bodyPr>
            <a:normAutofit lnSpcReduction="10000"/>
          </a:bodyPr>
          <a:lstStyle/>
          <a:p>
            <a:r>
              <a:rPr lang="en-PH" dirty="0"/>
              <a:t>We are using HTML5 because it is the latest version and because of it’s new features.</a:t>
            </a: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E534-C2C2-4D91-9D83-8B2C0EFC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73" y="1428750"/>
            <a:ext cx="3822054" cy="1052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99132-F85A-4289-BB8F-026A24EBFE9D}"/>
              </a:ext>
            </a:extLst>
          </p:cNvPr>
          <p:cNvSpPr txBox="1">
            <a:spLocks/>
          </p:cNvSpPr>
          <p:nvPr/>
        </p:nvSpPr>
        <p:spPr>
          <a:xfrm>
            <a:off x="1371600" y="3100101"/>
            <a:ext cx="9829800" cy="39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If you don’t declare the doctype you might encounter some bugs from the previous version</a:t>
            </a:r>
          </a:p>
          <a:p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E812E-8D9B-4379-9065-9B5E2C59152D}"/>
              </a:ext>
            </a:extLst>
          </p:cNvPr>
          <p:cNvSpPr txBox="1">
            <a:spLocks/>
          </p:cNvSpPr>
          <p:nvPr/>
        </p:nvSpPr>
        <p:spPr>
          <a:xfrm>
            <a:off x="1371600" y="3490627"/>
            <a:ext cx="9829800" cy="67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New feature of HTML 5 might not work in your project  		</a:t>
            </a:r>
            <a:r>
              <a:rPr lang="en-PH" b="1" i="1" dirty="0"/>
              <a:t>https://www.geeksforgeeks.org/difference-between-html-and-html5/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4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091B-A78E-43A4-A310-6CD8F414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38400"/>
            <a:ext cx="9601200" cy="1733550"/>
          </a:xfrm>
        </p:spPr>
        <p:txBody>
          <a:bodyPr/>
          <a:lstStyle/>
          <a:p>
            <a:pPr algn="ctr"/>
            <a:r>
              <a:rPr lang="en-PH" b="1" dirty="0"/>
              <a:t>See you in part 2 where we will discuss the &lt;head&gt;&lt;/head&gt; tag</a:t>
            </a:r>
          </a:p>
        </p:txBody>
      </p:sp>
    </p:spTree>
    <p:extLst>
      <p:ext uri="{BB962C8B-B14F-4D97-AF65-F5344CB8AC3E}">
        <p14:creationId xmlns:p14="http://schemas.microsoft.com/office/powerpoint/2010/main" val="2533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Hyper Text is a machine-readable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8B8E-4B9B-463C-AE0B-C3BC6BAE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5" y="4342553"/>
            <a:ext cx="2545540" cy="54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458C8-5FCB-4414-A1C9-49178DFB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15" y="4342553"/>
            <a:ext cx="3189970" cy="62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C9E8-5930-4269-87A1-40E4AFAA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80" y="4342553"/>
            <a:ext cx="2708555" cy="62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218E-9F1F-4102-B654-8E067913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78" y="5537481"/>
            <a:ext cx="1233956" cy="546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6CF76-1A43-4FBD-A190-AD035C30B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845" y="5511891"/>
            <a:ext cx="1238105" cy="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47C-02DB-471A-85C4-FF19533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A9F2-2D6C-4DAB-98FF-120B8A66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A31BA-CA34-428C-ACCA-7499950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685799"/>
            <a:ext cx="9601201" cy="5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2F036-3656-45BC-832F-1A29F643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28" y="4098540"/>
            <a:ext cx="3019326" cy="2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7E9-17F2-4C7E-BBE2-E06A99D8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83A-BE8F-4EC6-A384-DDDB7789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40C8-D8FA-45D2-BABE-50C267F6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60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15BF-CA9F-480A-9E02-2DBDD4D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HTML let us communicate with the web browser to display our codes in an organize manner</a:t>
            </a:r>
          </a:p>
        </p:txBody>
      </p:sp>
    </p:spTree>
    <p:extLst>
      <p:ext uri="{BB962C8B-B14F-4D97-AF65-F5344CB8AC3E}">
        <p14:creationId xmlns:p14="http://schemas.microsoft.com/office/powerpoint/2010/main" val="17204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AB90-74F1-49CF-A007-B2E0AFB2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08" y="1572844"/>
            <a:ext cx="4159384" cy="31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9031704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{10021A80-3BDB-4B7C-ADFF-0DD6EEF9338C}tf10001105</Template>
  <TotalTime>90</TotalTime>
  <Words>189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system-ui</vt:lpstr>
      <vt:lpstr>Crop</vt:lpstr>
      <vt:lpstr>HTML BASICS</vt:lpstr>
      <vt:lpstr>Hyper Text Mark-up Language</vt:lpstr>
      <vt:lpstr>Hyper Text Mark-up Language</vt:lpstr>
      <vt:lpstr>PowerPoint Presentation</vt:lpstr>
      <vt:lpstr>Hyper Text Mark-up Language</vt:lpstr>
      <vt:lpstr>PowerPoint Presentation</vt:lpstr>
      <vt:lpstr>HTML let us communicate with the web browser to display our codes in an organize manner</vt:lpstr>
      <vt:lpstr>PowerPoint Presentation</vt:lpstr>
      <vt:lpstr>HTML BASICS</vt:lpstr>
      <vt:lpstr>PowerPoint Presentation</vt:lpstr>
      <vt:lpstr>from top</vt:lpstr>
      <vt:lpstr>- It is declaration that tells our browser the we are using HTML5</vt:lpstr>
      <vt:lpstr>PowerPoint Presentation</vt:lpstr>
      <vt:lpstr>What will happen if we don’t write</vt:lpstr>
      <vt:lpstr>See you in part 2 where we will discuss the &lt;head&gt;&lt;/head&gt;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Ronald Laz</dc:creator>
  <cp:lastModifiedBy>Ronald Laz</cp:lastModifiedBy>
  <cp:revision>10</cp:revision>
  <dcterms:created xsi:type="dcterms:W3CDTF">2021-08-29T08:18:13Z</dcterms:created>
  <dcterms:modified xsi:type="dcterms:W3CDTF">2021-08-30T08:43:24Z</dcterms:modified>
</cp:coreProperties>
</file>