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620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6" y="1159346"/>
            <a:ext cx="3822054" cy="105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1A0D5-130F-4C9B-AF12-4D7F6A7A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42" y="1159346"/>
            <a:ext cx="3755376" cy="1106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E13E8-6E90-488E-B9B3-D738A92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82" y="3429000"/>
            <a:ext cx="3897502" cy="110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71E83-2D49-436D-AEA2-798F8E9D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42" y="3377696"/>
            <a:ext cx="3755376" cy="11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E1DDF-91C3-4D3D-BD5B-70794CB4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8" y="279230"/>
            <a:ext cx="7020905" cy="531569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50F6EC7-A891-4EB9-B482-669DB3AA7456}"/>
              </a:ext>
            </a:extLst>
          </p:cNvPr>
          <p:cNvSpPr/>
          <p:nvPr/>
        </p:nvSpPr>
        <p:spPr>
          <a:xfrm>
            <a:off x="8115300" y="1000125"/>
            <a:ext cx="2033454" cy="410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6BF349-CA34-40D7-8E98-6AE262D2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253852"/>
            <a:ext cx="4822073" cy="746273"/>
          </a:xfrm>
        </p:spPr>
        <p:txBody>
          <a:bodyPr>
            <a:noAutofit/>
          </a:bodyPr>
          <a:lstStyle/>
          <a:p>
            <a:r>
              <a:rPr lang="en-PH" sz="4800" dirty="0"/>
              <a:t>from top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D0457B-B0F9-4582-BC85-594C952E1863}"/>
              </a:ext>
            </a:extLst>
          </p:cNvPr>
          <p:cNvSpPr txBox="1">
            <a:spLocks/>
          </p:cNvSpPr>
          <p:nvPr/>
        </p:nvSpPr>
        <p:spPr>
          <a:xfrm>
            <a:off x="7911973" y="4930627"/>
            <a:ext cx="4822073" cy="746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To bottom</a:t>
            </a:r>
          </a:p>
        </p:txBody>
      </p:sp>
    </p:spTree>
    <p:extLst>
      <p:ext uri="{BB962C8B-B14F-4D97-AF65-F5344CB8AC3E}">
        <p14:creationId xmlns:p14="http://schemas.microsoft.com/office/powerpoint/2010/main" val="41513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73" y="744677"/>
            <a:ext cx="3822054" cy="1052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0947AA-9DF9-478F-B625-B55D7EC8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6" y="2764075"/>
            <a:ext cx="8592879" cy="1329850"/>
          </a:xfrm>
        </p:spPr>
        <p:txBody>
          <a:bodyPr>
            <a:noAutofit/>
          </a:bodyPr>
          <a:lstStyle/>
          <a:p>
            <a:r>
              <a:rPr lang="en-PH" sz="4800" dirty="0"/>
              <a:t>- It is declaration that tells our browser the we are using HTML5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11716" y="1949302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- It is written in line 1</a:t>
            </a:r>
          </a:p>
        </p:txBody>
      </p:sp>
    </p:spTree>
    <p:extLst>
      <p:ext uri="{BB962C8B-B14F-4D97-AF65-F5344CB8AC3E}">
        <p14:creationId xmlns:p14="http://schemas.microsoft.com/office/powerpoint/2010/main" val="6946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21241" y="3292327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E7F4-E957-4235-81DA-C535015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16" y="944856"/>
            <a:ext cx="10491638" cy="106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082A3-AEA5-45CE-A2DA-3239DFCE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25" y="2568302"/>
            <a:ext cx="10122829" cy="10643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0C53A-0657-4113-B855-47FD594FB033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EAAC-BDB4-4644-B36A-A15D0C2B37AC}"/>
              </a:ext>
            </a:extLst>
          </p:cNvPr>
          <p:cNvSpPr txBox="1"/>
          <p:nvPr/>
        </p:nvSpPr>
        <p:spPr>
          <a:xfrm>
            <a:off x="1204316" y="5961201"/>
            <a:ext cx="62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Image in this part is from https://www.w3schools.com/tags/tag_doctype.asp</a:t>
            </a:r>
          </a:p>
        </p:txBody>
      </p:sp>
    </p:spTree>
    <p:extLst>
      <p:ext uri="{BB962C8B-B14F-4D97-AF65-F5344CB8AC3E}">
        <p14:creationId xmlns:p14="http://schemas.microsoft.com/office/powerpoint/2010/main" val="36659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ED8-5731-4D53-9004-0804836C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What will happen if we don’t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6B5-426F-4E33-9200-A0DEDA36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675"/>
            <a:ext cx="9829800" cy="390526"/>
          </a:xfrm>
        </p:spPr>
        <p:txBody>
          <a:bodyPr>
            <a:normAutofit lnSpcReduction="10000"/>
          </a:bodyPr>
          <a:lstStyle/>
          <a:p>
            <a:r>
              <a:rPr lang="en-PH" dirty="0"/>
              <a:t>We are using HTML5 because it is the latest version and because of it’s new features.</a:t>
            </a: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E534-C2C2-4D91-9D83-8B2C0EFC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73" y="1428750"/>
            <a:ext cx="3822054" cy="1052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99132-F85A-4289-BB8F-026A24EBFE9D}"/>
              </a:ext>
            </a:extLst>
          </p:cNvPr>
          <p:cNvSpPr txBox="1">
            <a:spLocks/>
          </p:cNvSpPr>
          <p:nvPr/>
        </p:nvSpPr>
        <p:spPr>
          <a:xfrm>
            <a:off x="1371600" y="3100101"/>
            <a:ext cx="9829800" cy="39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If you don’t declare the doctype you might encounter some bugs from the previous version</a:t>
            </a:r>
          </a:p>
          <a:p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E812E-8D9B-4379-9065-9B5E2C59152D}"/>
              </a:ext>
            </a:extLst>
          </p:cNvPr>
          <p:cNvSpPr txBox="1">
            <a:spLocks/>
          </p:cNvSpPr>
          <p:nvPr/>
        </p:nvSpPr>
        <p:spPr>
          <a:xfrm>
            <a:off x="1371600" y="3490627"/>
            <a:ext cx="9829800" cy="67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New feature of HTML 5 might not work in your project  		</a:t>
            </a:r>
            <a:r>
              <a:rPr lang="en-PH" b="1" i="1" dirty="0"/>
              <a:t>https://www.geeksforgeeks.org/difference-between-html-and-html5/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4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091B-A78E-43A4-A310-6CD8F414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38400"/>
            <a:ext cx="9601200" cy="1733550"/>
          </a:xfrm>
        </p:spPr>
        <p:txBody>
          <a:bodyPr/>
          <a:lstStyle/>
          <a:p>
            <a:pPr algn="ctr"/>
            <a:r>
              <a:rPr lang="en-PH" b="1" dirty="0"/>
              <a:t>See you in part 2 where we will discuss the &lt;head&gt;&lt;/head&gt; tag</a:t>
            </a:r>
          </a:p>
        </p:txBody>
      </p:sp>
    </p:spTree>
    <p:extLst>
      <p:ext uri="{BB962C8B-B14F-4D97-AF65-F5344CB8AC3E}">
        <p14:creationId xmlns:p14="http://schemas.microsoft.com/office/powerpoint/2010/main" val="2533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9158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0303-0880-4809-9120-D5333B27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63" y="2029490"/>
            <a:ext cx="9601200" cy="1485900"/>
          </a:xfrm>
        </p:spPr>
        <p:txBody>
          <a:bodyPr/>
          <a:lstStyle/>
          <a:p>
            <a:r>
              <a:rPr lang="en-PH" dirty="0"/>
              <a:t>This is the main container/</a:t>
            </a:r>
            <a:r>
              <a:rPr lang="en-PH" dirty="0">
                <a:solidFill>
                  <a:srgbClr val="FF0000"/>
                </a:solidFill>
              </a:rPr>
              <a:t>folder</a:t>
            </a:r>
            <a:r>
              <a:rPr lang="en-PH" dirty="0"/>
              <a:t> that contains all of your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44929-70CB-44A7-8D85-C6845EF6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90" y="543590"/>
            <a:ext cx="5617419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3223B-D45A-4C89-AB82-5F55AC46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21" y="3710501"/>
            <a:ext cx="2870158" cy="24021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4C24015-CA5F-4F60-BAD4-5326CCB72F55}"/>
              </a:ext>
            </a:extLst>
          </p:cNvPr>
          <p:cNvSpPr/>
          <p:nvPr/>
        </p:nvSpPr>
        <p:spPr>
          <a:xfrm>
            <a:off x="3487479" y="4911600"/>
            <a:ext cx="1658679" cy="88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D7BF50-8F41-4B66-8D93-722DEED71A58}"/>
              </a:ext>
            </a:extLst>
          </p:cNvPr>
          <p:cNvSpPr txBox="1">
            <a:spLocks/>
          </p:cNvSpPr>
          <p:nvPr/>
        </p:nvSpPr>
        <p:spPr>
          <a:xfrm>
            <a:off x="904398" y="4754970"/>
            <a:ext cx="2583081" cy="163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PH" sz="2800" dirty="0"/>
              <a:t>This are the contents of the HTML container</a:t>
            </a:r>
          </a:p>
        </p:txBody>
      </p:sp>
    </p:spTree>
    <p:extLst>
      <p:ext uri="{BB962C8B-B14F-4D97-AF65-F5344CB8AC3E}">
        <p14:creationId xmlns:p14="http://schemas.microsoft.com/office/powerpoint/2010/main" val="22378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C7DFA-175B-4E75-BED5-B2E940267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01" y="89471"/>
            <a:ext cx="9683762" cy="41307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5C73AAB-B41E-45EC-9014-17567A15AC36}"/>
              </a:ext>
            </a:extLst>
          </p:cNvPr>
          <p:cNvSpPr/>
          <p:nvPr/>
        </p:nvSpPr>
        <p:spPr>
          <a:xfrm rot="13656103">
            <a:off x="1019623" y="518310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5B290-E7AC-4FF3-9517-5B719F72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01" y="3881543"/>
            <a:ext cx="9683762" cy="271844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D6DBCFA-D0CE-4358-94FB-E012F1BDB92A}"/>
              </a:ext>
            </a:extLst>
          </p:cNvPr>
          <p:cNvSpPr/>
          <p:nvPr/>
        </p:nvSpPr>
        <p:spPr>
          <a:xfrm rot="19024504">
            <a:off x="1000712" y="5157649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31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C0D61-D652-418C-9E19-C63B494A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8" y="1228514"/>
            <a:ext cx="5258304" cy="4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Hyper Text is a machine-readable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8B8E-4B9B-463C-AE0B-C3BC6BAE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5" y="4342553"/>
            <a:ext cx="2545540" cy="54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458C8-5FCB-4414-A1C9-49178DFB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15" y="4342553"/>
            <a:ext cx="3189970" cy="62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C9E8-5930-4269-87A1-40E4AFAA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80" y="4342553"/>
            <a:ext cx="2708555" cy="62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218E-9F1F-4102-B654-8E067913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78" y="5537481"/>
            <a:ext cx="1233956" cy="546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6CF76-1A43-4FBD-A190-AD035C30B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845" y="5511891"/>
            <a:ext cx="1238105" cy="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68579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0ED2-2D8F-4A2E-B03C-6EF7F968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40172"/>
            <a:ext cx="10251558" cy="536944"/>
          </a:xfrm>
        </p:spPr>
        <p:txBody>
          <a:bodyPr>
            <a:noAutofit/>
          </a:bodyPr>
          <a:lstStyle/>
          <a:p>
            <a:pPr algn="ctr"/>
            <a:r>
              <a:rPr lang="en-PH" sz="2800" dirty="0"/>
              <a:t>Head tag is a container that contains information that describes/style your html project</a:t>
            </a:r>
            <a:br>
              <a:rPr lang="en-PH" sz="2800" dirty="0"/>
            </a:br>
            <a:br>
              <a:rPr lang="en-PH" sz="2800" dirty="0"/>
            </a:br>
            <a:endParaRPr lang="en-PH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8619-28E5-4955-899D-01CDB9D2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131" y="476548"/>
            <a:ext cx="4985738" cy="16951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F02B9-4A88-4A15-97EC-44717CB5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64102"/>
            <a:ext cx="3969561" cy="536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A3FD4-A501-4D8F-9620-E67AD7FE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347772"/>
            <a:ext cx="5529198" cy="680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1AD70-6C4A-4C3A-B3EB-717A52CF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357373"/>
            <a:ext cx="3735744" cy="1014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6F2B-FDB7-4BBB-A638-DFA0E127A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07" y="4045156"/>
            <a:ext cx="2792819" cy="12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F150-7103-4BC1-B990-896315C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8C08-15E9-43A2-8ACC-604BE60D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75711-4F1C-48BB-87E0-DFF8264E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54" y="255181"/>
            <a:ext cx="9642692" cy="5217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8A974-1DA4-4CE7-B998-6E0D9D28FBF3}"/>
              </a:ext>
            </a:extLst>
          </p:cNvPr>
          <p:cNvSpPr/>
          <p:nvPr/>
        </p:nvSpPr>
        <p:spPr>
          <a:xfrm>
            <a:off x="1467293" y="1428750"/>
            <a:ext cx="5943600" cy="3409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C5EED7-EEF4-4F22-A700-6673277A8F05}"/>
              </a:ext>
            </a:extLst>
          </p:cNvPr>
          <p:cNvSpPr/>
          <p:nvPr/>
        </p:nvSpPr>
        <p:spPr>
          <a:xfrm rot="5400000">
            <a:off x="3402418" y="5112191"/>
            <a:ext cx="1010093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A1AD9D-0DFC-4B39-9326-799B5A41B0A2}"/>
              </a:ext>
            </a:extLst>
          </p:cNvPr>
          <p:cNvSpPr txBox="1">
            <a:spLocks/>
          </p:cNvSpPr>
          <p:nvPr/>
        </p:nvSpPr>
        <p:spPr>
          <a:xfrm>
            <a:off x="3183564" y="5904614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BODY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1BBC99-7641-4B3B-8728-231912296E82}"/>
              </a:ext>
            </a:extLst>
          </p:cNvPr>
          <p:cNvSpPr txBox="1">
            <a:spLocks/>
          </p:cNvSpPr>
          <p:nvPr/>
        </p:nvSpPr>
        <p:spPr>
          <a:xfrm>
            <a:off x="8843629" y="5850466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HEAD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11AEC3-27CF-4FA5-B275-A919300E1AAD}"/>
              </a:ext>
            </a:extLst>
          </p:cNvPr>
          <p:cNvSpPr/>
          <p:nvPr/>
        </p:nvSpPr>
        <p:spPr>
          <a:xfrm rot="5400000">
            <a:off x="8957929" y="4990703"/>
            <a:ext cx="1219200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21C28-1D42-48BF-9450-AE7424E2B7F1}"/>
              </a:ext>
            </a:extLst>
          </p:cNvPr>
          <p:cNvSpPr/>
          <p:nvPr/>
        </p:nvSpPr>
        <p:spPr>
          <a:xfrm>
            <a:off x="7410892" y="793556"/>
            <a:ext cx="3561907" cy="38377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617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2D1F8-3DCB-413A-A43B-209815BB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91" y="2639962"/>
            <a:ext cx="5483818" cy="15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47C-02DB-471A-85C4-FF19533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A9F2-2D6C-4DAB-98FF-120B8A66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A31BA-CA34-428C-ACCA-7499950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685799"/>
            <a:ext cx="9601201" cy="5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2F036-3656-45BC-832F-1A29F643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28" y="4098540"/>
            <a:ext cx="3019326" cy="2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7E9-17F2-4C7E-BBE2-E06A99D8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83A-BE8F-4EC6-A384-DDDB7789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40C8-D8FA-45D2-BABE-50C267F6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60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15BF-CA9F-480A-9E02-2DBDD4D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HTML let us communicate with the web browser to display our codes in an organize manner</a:t>
            </a:r>
          </a:p>
        </p:txBody>
      </p:sp>
    </p:spTree>
    <p:extLst>
      <p:ext uri="{BB962C8B-B14F-4D97-AF65-F5344CB8AC3E}">
        <p14:creationId xmlns:p14="http://schemas.microsoft.com/office/powerpoint/2010/main" val="17204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AB90-74F1-49CF-A007-B2E0AFB2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08" y="1572844"/>
            <a:ext cx="4159384" cy="31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9031704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{10021A80-3BDB-4B7C-ADFF-0DD6EEF9338C}tf10001105</Template>
  <TotalTime>144</TotalTime>
  <Words>250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Franklin Gothic Book</vt:lpstr>
      <vt:lpstr>system-ui</vt:lpstr>
      <vt:lpstr>Crop</vt:lpstr>
      <vt:lpstr>HTML BASICS</vt:lpstr>
      <vt:lpstr>Hyper Text Mark-up Language</vt:lpstr>
      <vt:lpstr>Hyper Text Mark-up Language</vt:lpstr>
      <vt:lpstr>PowerPoint Presentation</vt:lpstr>
      <vt:lpstr>Hyper Text Mark-up Language</vt:lpstr>
      <vt:lpstr>PowerPoint Presentation</vt:lpstr>
      <vt:lpstr>HTML let us communicate with the web browser to display our codes in an organize manner</vt:lpstr>
      <vt:lpstr>PowerPoint Presentation</vt:lpstr>
      <vt:lpstr>HTML BASICS</vt:lpstr>
      <vt:lpstr>PowerPoint Presentation</vt:lpstr>
      <vt:lpstr>from top</vt:lpstr>
      <vt:lpstr>- It is declaration that tells our browser the we are using HTML5</vt:lpstr>
      <vt:lpstr>PowerPoint Presentation</vt:lpstr>
      <vt:lpstr>What will happen if we don’t write</vt:lpstr>
      <vt:lpstr>See you in part 2 where we will discuss the &lt;head&gt;&lt;/head&gt; tag</vt:lpstr>
      <vt:lpstr>HTML BASICS</vt:lpstr>
      <vt:lpstr>This is the main container/folder that contains all of your HTML elements</vt:lpstr>
      <vt:lpstr>PowerPoint Presentation</vt:lpstr>
      <vt:lpstr>PowerPoint Presentation</vt:lpstr>
      <vt:lpstr>HTML BASICS</vt:lpstr>
      <vt:lpstr>Head tag is a container that contains information that describes/style your html project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Ronald Laz</dc:creator>
  <cp:lastModifiedBy>Ronald Laz</cp:lastModifiedBy>
  <cp:revision>16</cp:revision>
  <dcterms:created xsi:type="dcterms:W3CDTF">2021-08-29T08:18:13Z</dcterms:created>
  <dcterms:modified xsi:type="dcterms:W3CDTF">2021-09-02T08:05:55Z</dcterms:modified>
</cp:coreProperties>
</file>