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9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5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C95A-8A62-450C-AA21-A86C32B77E83}" type="datetimeFigureOut">
              <a:rPr lang="en-US" smtClean="0"/>
              <a:t>13/07/2020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7E86-7253-4026-B05C-EC6C58F4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6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581" y="2507278"/>
            <a:ext cx="5243708" cy="1292843"/>
          </a:xfrm>
        </p:spPr>
        <p:txBody>
          <a:bodyPr>
            <a:prstTxWarp prst="textDeflateInflate">
              <a:avLst/>
            </a:prstTxWarp>
            <a:normAutofit fontScale="92500" lnSpcReduction="20000"/>
          </a:bodyPr>
          <a:lstStyle/>
          <a:p>
            <a:r>
              <a:rPr lang="en-US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</a:t>
            </a:r>
          </a:p>
          <a:p>
            <a:r>
              <a:rPr lang="en-US" sz="2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 ÂN </a:t>
            </a:r>
            <a:r>
              <a:rPr lang="en-US" sz="2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 </a:t>
            </a:r>
            <a:r>
              <a:rPr lang="en-US" sz="2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br>
              <a:rPr lang="en-US" sz="2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BỐC THĂM TRÚNG THƯỞNG</a:t>
            </a:r>
            <a:br>
              <a:rPr lang="en-US" sz="180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 HƯỞNG NIỀM VUI CÙNG SỮA NANOMILK</a:t>
            </a:r>
            <a:r>
              <a:rPr lang="en-US" sz="200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27" y="5791200"/>
            <a:ext cx="14224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7" t="10786" r="25348" b="27883"/>
          <a:stretch/>
        </p:blipFill>
        <p:spPr>
          <a:xfrm>
            <a:off x="7467600" y="38249"/>
            <a:ext cx="1676400" cy="955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79" y="95251"/>
            <a:ext cx="3371850" cy="307777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1400" b="1" spc="50" smtClean="0">
                <a:ln w="7620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PHIẾU BỐC THĂM TRÚNG THƯỞNG</a:t>
            </a:r>
            <a:endParaRPr lang="en-US" sz="1400" b="1" spc="50">
              <a:ln w="7620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5136" y="38249"/>
            <a:ext cx="3886201" cy="369332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smtClean="0">
                <a:ln w="76200">
                  <a:solidFill>
                    <a:srgbClr val="FF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PHIẾU BỐC THĂM TRÚNG THƯỞNG</a:t>
            </a:r>
            <a:endParaRPr lang="en-US" sz="2400" b="1" spc="50">
              <a:ln w="7620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497554" y="0"/>
            <a:ext cx="0" cy="2438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0" y="2447925"/>
            <a:ext cx="9144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3813" y="430769"/>
            <a:ext cx="1870160" cy="307777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1400" b="1" spc="50" smtClean="0">
                <a:ln w="7620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 GIỚI SỮA BỈM</a:t>
            </a:r>
            <a:endParaRPr lang="en-US" sz="1400" b="1" spc="50">
              <a:ln w="7620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7409" y="417866"/>
            <a:ext cx="2072112" cy="395137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smtClean="0">
                <a:ln w="76200">
                  <a:solidFill>
                    <a:srgbClr val="FF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 GIỚI SỮA BỈM</a:t>
            </a:r>
            <a:endParaRPr lang="en-US" sz="2400" b="1" spc="50">
              <a:ln w="7620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2069068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Số 001</a:t>
            </a:r>
            <a:endParaRPr 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2580" y="2078593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Số 001</a:t>
            </a:r>
            <a:endParaRPr 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0" y="2089905"/>
            <a:ext cx="1928617" cy="3048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Liên 1: Ban tổ chức giữ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34200" y="2089905"/>
            <a:ext cx="2091742" cy="3048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Liên 2: Khách hàng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86" y="5309591"/>
            <a:ext cx="1548473" cy="14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8"/>
          <a:stretch/>
        </p:blipFill>
        <p:spPr bwMode="auto">
          <a:xfrm>
            <a:off x="152400" y="1045386"/>
            <a:ext cx="3200400" cy="106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73" y="1046278"/>
            <a:ext cx="4139428" cy="117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08" y="5774668"/>
            <a:ext cx="1246338" cy="79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37" y="4030466"/>
            <a:ext cx="1296551" cy="91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934200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7" t="10786" r="25348" b="27883"/>
          <a:stretch/>
        </p:blipFill>
        <p:spPr>
          <a:xfrm>
            <a:off x="7026565" y="2667000"/>
            <a:ext cx="1974029" cy="1125498"/>
          </a:xfrm>
          <a:prstGeom prst="rect">
            <a:avLst/>
          </a:prstGeom>
        </p:spPr>
      </p:pic>
      <p:sp>
        <p:nvSpPr>
          <p:cNvPr id="29" name="Up Ribbon 28"/>
          <p:cNvSpPr/>
          <p:nvPr/>
        </p:nvSpPr>
        <p:spPr>
          <a:xfrm>
            <a:off x="3043703" y="5150707"/>
            <a:ext cx="2859731" cy="317768"/>
          </a:xfrm>
          <a:prstGeom prst="ribbon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Tivi 43 inch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Up Ribbon 44"/>
          <p:cNvSpPr/>
          <p:nvPr/>
        </p:nvSpPr>
        <p:spPr>
          <a:xfrm>
            <a:off x="5099534" y="7008746"/>
            <a:ext cx="2417125" cy="399800"/>
          </a:xfrm>
          <a:prstGeom prst="ribbon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chơi trẻ em 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Up Ribbon 45"/>
          <p:cNvSpPr/>
          <p:nvPr/>
        </p:nvSpPr>
        <p:spPr>
          <a:xfrm>
            <a:off x="764523" y="4826520"/>
            <a:ext cx="2131077" cy="342741"/>
          </a:xfrm>
          <a:prstGeom prst="ribbon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 vi sóng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Up Ribbon 48"/>
          <p:cNvSpPr/>
          <p:nvPr/>
        </p:nvSpPr>
        <p:spPr>
          <a:xfrm>
            <a:off x="5156586" y="6524433"/>
            <a:ext cx="3124200" cy="375928"/>
          </a:xfrm>
          <a:prstGeom prst="ribbon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Sữa Nanomilk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97" y="4030466"/>
            <a:ext cx="1956872" cy="112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609691" y="3716059"/>
            <a:ext cx="174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giải đặc biệt </a:t>
            </a:r>
            <a:endParaRPr lang="en-US" sz="2000" b="1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7347" y="3732872"/>
            <a:ext cx="156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giải nhất</a:t>
            </a:r>
            <a:endParaRPr lang="en-US" sz="2000" b="1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18686" y="3719822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giải nhì</a:t>
            </a:r>
            <a:endParaRPr lang="en-US" sz="2000" b="1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60391" y="5268420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 giải khuyến khích</a:t>
            </a:r>
            <a:endParaRPr lang="en-US" sz="2000" b="1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86" y="4081579"/>
            <a:ext cx="1497827" cy="65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Up Ribbon 43"/>
          <p:cNvSpPr/>
          <p:nvPr/>
        </p:nvSpPr>
        <p:spPr>
          <a:xfrm>
            <a:off x="6378691" y="4723269"/>
            <a:ext cx="2028911" cy="427437"/>
          </a:xfrm>
          <a:prstGeom prst="ribbon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 máy điện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Up Ribbon 54"/>
          <p:cNvSpPr/>
          <p:nvPr/>
        </p:nvSpPr>
        <p:spPr>
          <a:xfrm>
            <a:off x="1989204" y="6478906"/>
            <a:ext cx="2131077" cy="342741"/>
          </a:xfrm>
          <a:prstGeom prst="ribbon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 lắc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88308" y="5400911"/>
            <a:ext cx="156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giải ba</a:t>
            </a:r>
            <a:endParaRPr lang="en-US" sz="2000" b="1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Hằng Thái</dc:creator>
  <cp:lastModifiedBy>Hằng Thái</cp:lastModifiedBy>
  <cp:revision>9</cp:revision>
  <dcterms:created xsi:type="dcterms:W3CDTF">2020-07-13T09:46:25Z</dcterms:created>
  <dcterms:modified xsi:type="dcterms:W3CDTF">2020-07-13T11:42:25Z</dcterms:modified>
</cp:coreProperties>
</file>