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/>
    <p:restoredTop sz="94712"/>
  </p:normalViewPr>
  <p:slideViewPr>
    <p:cSldViewPr snapToGrid="0" snapToObjects="1">
      <p:cViewPr varScale="1">
        <p:scale>
          <a:sx n="141" d="100"/>
          <a:sy n="141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846D2-40EE-AB45-A6D6-2028110D1123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E81C4-93CE-BC45-895D-9CF32EA2F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8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0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s://data.london.gov.uk/" TargetMode="External"/><Relationship Id="rId7" Type="http://schemas.openxmlformats.org/officeDocument/2006/relationships/hyperlink" Target="https://www.tripadvisor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u.foursquare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5477" y="1500554"/>
            <a:ext cx="8828526" cy="2550282"/>
          </a:xfrm>
        </p:spPr>
        <p:txBody>
          <a:bodyPr/>
          <a:lstStyle/>
          <a:p>
            <a:r>
              <a:rPr lang="en-US" dirty="0" smtClean="0"/>
              <a:t>The best borough to open a Russian restaurant in Greater London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Ustinov Aleksey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07067" y="5797628"/>
            <a:ext cx="7766936" cy="417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/>
              <a:t>May 2020</a:t>
            </a:r>
            <a:endParaRPr lang="ru-RU" dirty="0"/>
          </a:p>
        </p:txBody>
      </p:sp>
      <p:pic>
        <p:nvPicPr>
          <p:cNvPr id="1026" name="Picture 2" descr="ree Stock Photo of Tower Bridge Created by Geoffrey White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3018"/>
            <a:ext cx="3995928" cy="266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2643188" y="403658"/>
            <a:ext cx="6045028" cy="417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IBM Capstone Project: Applied Data Science Capstone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0"/>
            <a:ext cx="2917997" cy="19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139" y="67550"/>
            <a:ext cx="8596668" cy="13208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404" y="1477262"/>
            <a:ext cx="89538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best boroughs to open a Russian restaurant are Lambeth and Tower Hamlets;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Greater London do not have a lot of Russian restaurant;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Existent Russian restaurant have </a:t>
            </a:r>
            <a:r>
              <a:rPr lang="en-US" sz="2400" dirty="0" err="1" smtClean="0"/>
              <a:t>relatevily</a:t>
            </a:r>
            <a:r>
              <a:rPr lang="en-US" sz="2400" dirty="0" smtClean="0"/>
              <a:t> compact location: Kensington and Chelsea, Westminster and Islington and have high rating and reviews;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Lambeth and Tower </a:t>
            </a:r>
            <a:r>
              <a:rPr lang="en-US" sz="2400" dirty="0" smtClean="0"/>
              <a:t>Hamlets are similar to boroughs with existent Russian restaurant;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66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139" y="67550"/>
            <a:ext cx="8596668" cy="13208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404" y="1477262"/>
            <a:ext cx="784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The best boroughs to open a Russian restaurant:</a:t>
            </a:r>
            <a:endParaRPr lang="ru-RU" sz="2400" dirty="0">
              <a:solidFill>
                <a:srgbClr val="C00000"/>
              </a:solidFill>
            </a:endParaRPr>
          </a:p>
        </p:txBody>
      </p:sp>
      <p:pic>
        <p:nvPicPr>
          <p:cNvPr id="7170" name="Picture 2" descr="ambeth Council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014" y="2914443"/>
            <a:ext cx="2257624" cy="81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92" y="2700704"/>
            <a:ext cx="2184777" cy="15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317004"/>
            <a:ext cx="8596668" cy="210616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 goal is to find the best borough in Greater London to open a Russian restaurant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 rot="16200000">
            <a:off x="4561711" y="143173"/>
            <a:ext cx="3051217" cy="637336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84648" y="1947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90028" y="417020"/>
            <a:ext cx="8828526" cy="935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Main Goal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4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 rot="16200000">
            <a:off x="4561711" y="143173"/>
            <a:ext cx="3051217" cy="637336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84648" y="1947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90028" y="417020"/>
            <a:ext cx="8828526" cy="935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Analytic approach</a:t>
            </a:r>
            <a:endParaRPr lang="ru-RU" dirty="0"/>
          </a:p>
        </p:txBody>
      </p:sp>
      <p:sp>
        <p:nvSpPr>
          <p:cNvPr id="9" name="Вертикальный текст 2"/>
          <p:cNvSpPr>
            <a:spLocks noGrp="1"/>
          </p:cNvSpPr>
          <p:nvPr>
            <p:ph type="body" orient="vert" idx="1"/>
          </p:nvPr>
        </p:nvSpPr>
        <p:spPr>
          <a:xfrm rot="16200000">
            <a:off x="3019327" y="-695847"/>
            <a:ext cx="3754581" cy="8754768"/>
          </a:xfrm>
        </p:spPr>
        <p:txBody>
          <a:bodyPr>
            <a:noAutofit/>
          </a:bodyPr>
          <a:lstStyle/>
          <a:p>
            <a:r>
              <a:rPr lang="en-US" sz="2800" dirty="0" smtClean="0"/>
              <a:t>Find boroughs with ’a center of attraction ’.  A lot of restaurants is good</a:t>
            </a:r>
            <a:r>
              <a:rPr lang="en-US" sz="2800" dirty="0" smtClean="0"/>
              <a:t>!</a:t>
            </a:r>
          </a:p>
          <a:p>
            <a:r>
              <a:rPr lang="en-US" sz="2800" dirty="0" smtClean="0"/>
              <a:t>Avoid </a:t>
            </a:r>
            <a:r>
              <a:rPr lang="en-US" sz="2800" dirty="0" smtClean="0"/>
              <a:t>boroughs with existent Russian </a:t>
            </a:r>
            <a:r>
              <a:rPr lang="en-US" sz="2800" dirty="0" smtClean="0"/>
              <a:t>restaurants;</a:t>
            </a:r>
          </a:p>
          <a:p>
            <a:r>
              <a:rPr lang="en-US" sz="2800" dirty="0" smtClean="0"/>
              <a:t>Select </a:t>
            </a:r>
            <a:r>
              <a:rPr lang="en-US" sz="2800" dirty="0" smtClean="0"/>
              <a:t>clusters are similar to boroughs where Russian restaurants are </a:t>
            </a:r>
            <a:r>
              <a:rPr lang="en-US" sz="2800" dirty="0" smtClean="0"/>
              <a:t>located.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71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777" y="252984"/>
            <a:ext cx="9280482" cy="1320800"/>
          </a:xfrm>
        </p:spPr>
        <p:txBody>
          <a:bodyPr/>
          <a:lstStyle/>
          <a:p>
            <a:r>
              <a:rPr lang="en-US" dirty="0" smtClean="0"/>
              <a:t>Greater London Boroughs and City of London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77" y="1347740"/>
            <a:ext cx="8405887" cy="51206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741664" y="2112264"/>
            <a:ext cx="3450336" cy="1704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1600 square km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9 million people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33 government districts</a:t>
            </a:r>
          </a:p>
          <a:p>
            <a:pPr marL="571500" indent="-5715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ulticultural city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tourism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294" y="271272"/>
            <a:ext cx="8596668" cy="1320800"/>
          </a:xfrm>
        </p:spPr>
        <p:txBody>
          <a:bodyPr/>
          <a:lstStyle/>
          <a:p>
            <a:r>
              <a:rPr lang="en-US" smtClean="0"/>
              <a:t>Data sources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8135" y="1490473"/>
            <a:ext cx="775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Foursquare </a:t>
            </a:r>
            <a:r>
              <a:rPr lang="en-US" sz="2400" dirty="0" smtClean="0"/>
              <a:t>API</a:t>
            </a:r>
            <a:endParaRPr lang="ru-RU" sz="2400" dirty="0"/>
          </a:p>
          <a:p>
            <a:r>
              <a:rPr lang="en-US" sz="2400" u="sng" dirty="0">
                <a:hlinkClick r:id="rId2"/>
              </a:rPr>
              <a:t>https://ru.foursquare.com/</a:t>
            </a:r>
            <a:r>
              <a:rPr lang="ru-RU" sz="2400" dirty="0"/>
              <a:t> </a:t>
            </a:r>
          </a:p>
        </p:txBody>
      </p:sp>
      <p:pic>
        <p:nvPicPr>
          <p:cNvPr id="7170" name="Picture 2" descr="oursquar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7" y="1203083"/>
            <a:ext cx="1016788" cy="10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3-eu-west-1.amazonaws.com/files.datapress.com/wp-content/uploads/sites/6/20180710143404/uksa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4" y="2662699"/>
            <a:ext cx="2514940" cy="90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4" y="4112022"/>
            <a:ext cx="2721215" cy="656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8135" y="2736068"/>
            <a:ext cx="3971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/>
              <a:t>The London </a:t>
            </a:r>
            <a:r>
              <a:rPr lang="en-US" sz="2400" dirty="0" err="1"/>
              <a:t>Datastore</a:t>
            </a:r>
            <a:endParaRPr lang="ru-RU" sz="2400" dirty="0"/>
          </a:p>
          <a:p>
            <a:r>
              <a:rPr lang="en-US" sz="2400" dirty="0" smtClean="0">
                <a:hlinkClick r:id="rId6"/>
              </a:rPr>
              <a:t>https://data.london.gov.uk</a:t>
            </a:r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48135" y="3937870"/>
            <a:ext cx="4229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 smtClean="0"/>
              <a:t>TripAdvisor</a:t>
            </a:r>
            <a:endParaRPr lang="ru-RU" sz="2400" dirty="0"/>
          </a:p>
          <a:p>
            <a:r>
              <a:rPr lang="en-US" sz="2400" dirty="0" smtClean="0">
                <a:hlinkClick r:id="rId7"/>
              </a:rPr>
              <a:t>https://www.tripadvisor.com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51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139" y="67550"/>
            <a:ext cx="8596668" cy="1320800"/>
          </a:xfrm>
        </p:spPr>
        <p:txBody>
          <a:bodyPr/>
          <a:lstStyle/>
          <a:p>
            <a:r>
              <a:rPr lang="en-US" dirty="0" smtClean="0"/>
              <a:t>Boroughs vs restaurants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2489" y="2853512"/>
            <a:ext cx="3787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Boroughs vs restaurants, </a:t>
            </a:r>
          </a:p>
          <a:p>
            <a:pPr lvl="0"/>
            <a:r>
              <a:rPr lang="en-US" sz="2400" dirty="0"/>
              <a:t>	</a:t>
            </a:r>
            <a:r>
              <a:rPr lang="en-US" sz="2400" dirty="0" smtClean="0"/>
              <a:t>		   </a:t>
            </a:r>
            <a:r>
              <a:rPr lang="en-US" sz="2400" dirty="0" smtClean="0"/>
              <a:t>cafes, </a:t>
            </a:r>
          </a:p>
          <a:p>
            <a:pPr lvl="0"/>
            <a:r>
              <a:rPr lang="en-US" sz="2400" dirty="0"/>
              <a:t>	</a:t>
            </a:r>
            <a:r>
              <a:rPr lang="en-US" sz="2400" dirty="0" smtClean="0"/>
              <a:t>		   </a:t>
            </a:r>
            <a:r>
              <a:rPr lang="en-US" sz="2400" dirty="0" smtClean="0"/>
              <a:t>pubs, </a:t>
            </a:r>
          </a:p>
          <a:p>
            <a:pPr lvl="0"/>
            <a:r>
              <a:rPr lang="en-US" sz="2400" dirty="0"/>
              <a:t>	</a:t>
            </a:r>
            <a:r>
              <a:rPr lang="en-US" sz="2400" dirty="0" smtClean="0"/>
              <a:t>		   </a:t>
            </a:r>
            <a:r>
              <a:rPr lang="en-US" sz="2400" dirty="0" smtClean="0"/>
              <a:t>bars</a:t>
            </a:r>
            <a:endParaRPr lang="ru-RU" sz="2400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4655628" y="727950"/>
            <a:ext cx="3175620" cy="58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139" y="67550"/>
            <a:ext cx="8596668" cy="1320800"/>
          </a:xfrm>
        </p:spPr>
        <p:txBody>
          <a:bodyPr/>
          <a:lstStyle/>
          <a:p>
            <a:r>
              <a:rPr lang="en-US" dirty="0" smtClean="0"/>
              <a:t>Existent Russian restaurants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3925" y="3469147"/>
            <a:ext cx="8118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charset="0"/>
              <a:buChar char="•"/>
            </a:pPr>
            <a:r>
              <a:rPr lang="en-US" sz="2400" dirty="0"/>
              <a:t>Only </a:t>
            </a:r>
            <a:r>
              <a:rPr lang="en-US" sz="2400" dirty="0" smtClean="0"/>
              <a:t>6 </a:t>
            </a:r>
            <a:r>
              <a:rPr lang="en-US" sz="2400" dirty="0"/>
              <a:t>well-known Russian restaurants in Greater London;</a:t>
            </a:r>
            <a:endParaRPr lang="ru-RU" sz="2400" dirty="0"/>
          </a:p>
          <a:p>
            <a:pPr marL="342900" lvl="0" indent="-342900">
              <a:buFont typeface="Arial" charset="0"/>
              <a:buChar char="•"/>
            </a:pPr>
            <a:r>
              <a:rPr lang="en-US" sz="2400" dirty="0"/>
              <a:t>3 of them are located in Kensington and Chelsea borough, 2 in Westminster and 1 in </a:t>
            </a:r>
            <a:r>
              <a:rPr lang="en-US" sz="2400" dirty="0" smtClean="0"/>
              <a:t>Islington;</a:t>
            </a:r>
            <a:endParaRPr lang="ru-RU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All restaurants have good rating (equals or more than 8) and reviews.</a:t>
            </a:r>
            <a:endParaRPr lang="ru-RU" sz="24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42788" y="778599"/>
            <a:ext cx="4744017" cy="259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139" y="67550"/>
            <a:ext cx="8596668" cy="1320800"/>
          </a:xfrm>
        </p:spPr>
        <p:txBody>
          <a:bodyPr/>
          <a:lstStyle/>
          <a:p>
            <a:r>
              <a:rPr lang="en-US" dirty="0" smtClean="0"/>
              <a:t>Top 10 venues for each borough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760492" y="941559"/>
            <a:ext cx="8513510" cy="486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139" y="67550"/>
            <a:ext cx="8596668" cy="1320800"/>
          </a:xfrm>
        </p:spPr>
        <p:txBody>
          <a:bodyPr/>
          <a:lstStyle/>
          <a:p>
            <a:r>
              <a:rPr lang="en-US" dirty="0" smtClean="0"/>
              <a:t>K-means clustering: similar boroughs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9714" y="727950"/>
            <a:ext cx="89176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250</Words>
  <Application>Microsoft Macintosh PowerPoint</Application>
  <PresentationFormat>Широкоэкранный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Calibri</vt:lpstr>
      <vt:lpstr>Trebuchet MS</vt:lpstr>
      <vt:lpstr>Wingdings 3</vt:lpstr>
      <vt:lpstr>Arial</vt:lpstr>
      <vt:lpstr>Аспект</vt:lpstr>
      <vt:lpstr>The best borough to open a Russian restaurant in Greater London</vt:lpstr>
      <vt:lpstr>Main goal is to find the best borough in Greater London to open a Russian restaurant</vt:lpstr>
      <vt:lpstr>Презентация PowerPoint</vt:lpstr>
      <vt:lpstr>Greater London Boroughs and City of London</vt:lpstr>
      <vt:lpstr>Data sources</vt:lpstr>
      <vt:lpstr>Boroughs vs restaurants</vt:lpstr>
      <vt:lpstr>Existent Russian restaurants</vt:lpstr>
      <vt:lpstr>Top 10 venues for each borough</vt:lpstr>
      <vt:lpstr>K-means clustering: similar boroughs</vt:lpstr>
      <vt:lpstr>Results</vt:lpstr>
      <vt:lpstr>Conclusions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borough to open a Russian restaurant in Greater London</dc:title>
  <dc:creator>Aleksey Ustinov</dc:creator>
  <cp:lastModifiedBy>Aleksey Ustinov</cp:lastModifiedBy>
  <cp:revision>19</cp:revision>
  <dcterms:created xsi:type="dcterms:W3CDTF">2020-05-21T12:47:43Z</dcterms:created>
  <dcterms:modified xsi:type="dcterms:W3CDTF">2020-05-21T14:51:59Z</dcterms:modified>
</cp:coreProperties>
</file>