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A2448-1FEF-4393-9514-9ABBA74C6B8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504DF9-37AB-4497-8ACA-093192C0B4FF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139C47E7-E87B-4577-84AD-85AFAE0C7C85}" type="parTrans" cxnId="{41914F3A-787E-4C1F-A609-F0941389EEDF}">
      <dgm:prSet/>
      <dgm:spPr/>
      <dgm:t>
        <a:bodyPr/>
        <a:lstStyle/>
        <a:p>
          <a:endParaRPr lang="en-US"/>
        </a:p>
      </dgm:t>
    </dgm:pt>
    <dgm:pt modelId="{19E77252-860E-4CA6-8EDC-D62C133B2FF2}" type="sibTrans" cxnId="{41914F3A-787E-4C1F-A609-F0941389EEDF}">
      <dgm:prSet/>
      <dgm:spPr/>
      <dgm:t>
        <a:bodyPr/>
        <a:lstStyle/>
        <a:p>
          <a:endParaRPr lang="en-US"/>
        </a:p>
      </dgm:t>
    </dgm:pt>
    <dgm:pt modelId="{2C708ADB-BF9F-4675-B015-5DAB2CE1D8F6}">
      <dgm:prSet phldrT="[Text]"/>
      <dgm:spPr/>
      <dgm:t>
        <a:bodyPr/>
        <a:lstStyle/>
        <a:p>
          <a:r>
            <a:rPr lang="en-US" dirty="0"/>
            <a:t>INT</a:t>
          </a:r>
        </a:p>
      </dgm:t>
    </dgm:pt>
    <dgm:pt modelId="{97294455-CECC-4647-AFC4-62B3E94872D1}" type="parTrans" cxnId="{579F69AB-171F-4EE3-8150-CDF3598982FA}">
      <dgm:prSet/>
      <dgm:spPr/>
      <dgm:t>
        <a:bodyPr/>
        <a:lstStyle/>
        <a:p>
          <a:endParaRPr lang="en-US"/>
        </a:p>
      </dgm:t>
    </dgm:pt>
    <dgm:pt modelId="{5F6B0467-F39D-4FAE-9AD1-15DFEF4D1901}" type="sibTrans" cxnId="{579F69AB-171F-4EE3-8150-CDF3598982FA}">
      <dgm:prSet/>
      <dgm:spPr/>
      <dgm:t>
        <a:bodyPr/>
        <a:lstStyle/>
        <a:p>
          <a:endParaRPr lang="en-US"/>
        </a:p>
      </dgm:t>
    </dgm:pt>
    <dgm:pt modelId="{E3A0A314-850C-4ECF-9FEB-02300EC766C8}">
      <dgm:prSet phldrT="[Text]"/>
      <dgm:spPr/>
      <dgm:t>
        <a:bodyPr/>
        <a:lstStyle/>
        <a:p>
          <a:r>
            <a:rPr lang="en-US" dirty="0"/>
            <a:t>PLAYGAME</a:t>
          </a:r>
        </a:p>
      </dgm:t>
    </dgm:pt>
    <dgm:pt modelId="{A9BA86E6-3711-44A1-8C6C-ED6A322904BF}" type="parTrans" cxnId="{B4CD0B93-E380-4615-8FA6-E3322D667F5C}">
      <dgm:prSet/>
      <dgm:spPr/>
      <dgm:t>
        <a:bodyPr/>
        <a:lstStyle/>
        <a:p>
          <a:endParaRPr lang="en-US"/>
        </a:p>
      </dgm:t>
    </dgm:pt>
    <dgm:pt modelId="{B9808CC4-AD95-4AEB-BE97-BFB762A09FC1}" type="sibTrans" cxnId="{B4CD0B93-E380-4615-8FA6-E3322D667F5C}">
      <dgm:prSet/>
      <dgm:spPr/>
      <dgm:t>
        <a:bodyPr/>
        <a:lstStyle/>
        <a:p>
          <a:endParaRPr lang="en-US"/>
        </a:p>
      </dgm:t>
    </dgm:pt>
    <dgm:pt modelId="{B8188412-92A7-48C4-910F-9042AB9C8005}">
      <dgm:prSet phldrT="[Text]"/>
      <dgm:spPr/>
      <dgm:t>
        <a:bodyPr/>
        <a:lstStyle/>
        <a:p>
          <a:r>
            <a:rPr lang="en-US" dirty="0"/>
            <a:t>SCOREBOARD</a:t>
          </a:r>
        </a:p>
      </dgm:t>
    </dgm:pt>
    <dgm:pt modelId="{F682AB20-5B17-4B9D-8843-DBBEA3AB781F}" type="parTrans" cxnId="{82B1C8DE-C6AA-43E4-B1A1-8EFE5B5EB7E5}">
      <dgm:prSet/>
      <dgm:spPr/>
      <dgm:t>
        <a:bodyPr/>
        <a:lstStyle/>
        <a:p>
          <a:endParaRPr lang="en-US"/>
        </a:p>
      </dgm:t>
    </dgm:pt>
    <dgm:pt modelId="{E48EA84B-7E12-48BA-A003-BA22204255DB}" type="sibTrans" cxnId="{82B1C8DE-C6AA-43E4-B1A1-8EFE5B5EB7E5}">
      <dgm:prSet/>
      <dgm:spPr/>
      <dgm:t>
        <a:bodyPr/>
        <a:lstStyle/>
        <a:p>
          <a:endParaRPr lang="en-US"/>
        </a:p>
      </dgm:t>
    </dgm:pt>
    <dgm:pt modelId="{2FACDE8B-C5DD-4C28-886C-AEAEAA90FDA5}">
      <dgm:prSet phldrT="[Text]"/>
      <dgm:spPr/>
      <dgm:t>
        <a:bodyPr/>
        <a:lstStyle/>
        <a:p>
          <a:r>
            <a:rPr lang="en-US" dirty="0"/>
            <a:t>EXT</a:t>
          </a:r>
        </a:p>
      </dgm:t>
    </dgm:pt>
    <dgm:pt modelId="{F413CA62-2977-46E3-B6CA-0312292CE23F}" type="parTrans" cxnId="{FB6D0E51-A5AF-41BC-A4C3-16B45217BF91}">
      <dgm:prSet/>
      <dgm:spPr/>
      <dgm:t>
        <a:bodyPr/>
        <a:lstStyle/>
        <a:p>
          <a:endParaRPr lang="en-US"/>
        </a:p>
      </dgm:t>
    </dgm:pt>
    <dgm:pt modelId="{30AED586-C160-469A-AEC2-53638298A1F4}" type="sibTrans" cxnId="{FB6D0E51-A5AF-41BC-A4C3-16B45217BF91}">
      <dgm:prSet/>
      <dgm:spPr/>
      <dgm:t>
        <a:bodyPr/>
        <a:lstStyle/>
        <a:p>
          <a:endParaRPr lang="en-US"/>
        </a:p>
      </dgm:t>
    </dgm:pt>
    <dgm:pt modelId="{C2D3D874-A28A-43AD-AC1F-112F3CE8DB1C}">
      <dgm:prSet phldrT="[Text]"/>
      <dgm:spPr/>
      <dgm:t>
        <a:bodyPr/>
        <a:lstStyle/>
        <a:p>
          <a:r>
            <a:rPr lang="en-US" dirty="0"/>
            <a:t>GAMEPROCESS</a:t>
          </a:r>
        </a:p>
      </dgm:t>
    </dgm:pt>
    <dgm:pt modelId="{5A58BCD3-9E4E-4B07-BD95-7CD854861654}" type="parTrans" cxnId="{4943CE0C-CF43-40EE-B6CE-BE31BA17C9E8}">
      <dgm:prSet/>
      <dgm:spPr/>
      <dgm:t>
        <a:bodyPr/>
        <a:lstStyle/>
        <a:p>
          <a:endParaRPr lang="en-US"/>
        </a:p>
      </dgm:t>
    </dgm:pt>
    <dgm:pt modelId="{4C5470EA-E602-4F26-B61A-B3BE082CEA3F}" type="sibTrans" cxnId="{4943CE0C-CF43-40EE-B6CE-BE31BA17C9E8}">
      <dgm:prSet/>
      <dgm:spPr/>
      <dgm:t>
        <a:bodyPr/>
        <a:lstStyle/>
        <a:p>
          <a:endParaRPr lang="en-US"/>
        </a:p>
      </dgm:t>
    </dgm:pt>
    <dgm:pt modelId="{6E11EFE3-F931-4F1D-9E77-FD3BAD3D1711}">
      <dgm:prSet phldrT="[Text]"/>
      <dgm:spPr/>
      <dgm:t>
        <a:bodyPr/>
        <a:lstStyle/>
        <a:p>
          <a:r>
            <a:rPr lang="en-US" dirty="0"/>
            <a:t>DELETAPHABETE</a:t>
          </a:r>
        </a:p>
      </dgm:t>
    </dgm:pt>
    <dgm:pt modelId="{7E4E68B3-BF91-4D55-8C50-E1202186E318}" type="parTrans" cxnId="{89202EAA-211B-46C7-A6EA-6D92BE1AABA1}">
      <dgm:prSet/>
      <dgm:spPr/>
      <dgm:t>
        <a:bodyPr/>
        <a:lstStyle/>
        <a:p>
          <a:endParaRPr lang="en-US"/>
        </a:p>
      </dgm:t>
    </dgm:pt>
    <dgm:pt modelId="{7ACCBB07-49F5-4E20-B1D3-0C1AD683DCCF}" type="sibTrans" cxnId="{89202EAA-211B-46C7-A6EA-6D92BE1AABA1}">
      <dgm:prSet/>
      <dgm:spPr/>
      <dgm:t>
        <a:bodyPr/>
        <a:lstStyle/>
        <a:p>
          <a:endParaRPr lang="en-US"/>
        </a:p>
      </dgm:t>
    </dgm:pt>
    <dgm:pt modelId="{399BE0E2-204E-4F93-89FE-18996C0D804D}">
      <dgm:prSet phldrT="[Text]"/>
      <dgm:spPr/>
      <dgm:t>
        <a:bodyPr/>
        <a:lstStyle/>
        <a:p>
          <a:r>
            <a:rPr lang="en-US" dirty="0"/>
            <a:t>PROGRESS-SOFAR</a:t>
          </a:r>
        </a:p>
      </dgm:t>
    </dgm:pt>
    <dgm:pt modelId="{7BE9CAAE-304B-4D4B-8304-63275C78B048}" type="parTrans" cxnId="{F31249DB-D3CA-4F8C-8FBA-E7A0213B8B28}">
      <dgm:prSet/>
      <dgm:spPr/>
      <dgm:t>
        <a:bodyPr/>
        <a:lstStyle/>
        <a:p>
          <a:endParaRPr lang="en-US"/>
        </a:p>
      </dgm:t>
    </dgm:pt>
    <dgm:pt modelId="{23A923AE-0D80-4585-824E-A92026C7C325}" type="sibTrans" cxnId="{F31249DB-D3CA-4F8C-8FBA-E7A0213B8B28}">
      <dgm:prSet/>
      <dgm:spPr/>
      <dgm:t>
        <a:bodyPr/>
        <a:lstStyle/>
        <a:p>
          <a:endParaRPr lang="en-US"/>
        </a:p>
      </dgm:t>
    </dgm:pt>
    <dgm:pt modelId="{97D45BD7-0FF4-4CC6-862A-C6B36F792470}">
      <dgm:prSet phldrT="[Text]"/>
      <dgm:spPr/>
      <dgm:t>
        <a:bodyPr/>
        <a:lstStyle/>
        <a:p>
          <a:r>
            <a:rPr lang="en-US" dirty="0"/>
            <a:t>EVALUTEGUESS</a:t>
          </a:r>
        </a:p>
      </dgm:t>
    </dgm:pt>
    <dgm:pt modelId="{3E7394C9-7689-40AA-8EE3-0456D3E923C2}" type="parTrans" cxnId="{CF6DC648-42FD-45E6-8BAC-0A2868E68E59}">
      <dgm:prSet/>
      <dgm:spPr/>
      <dgm:t>
        <a:bodyPr/>
        <a:lstStyle/>
        <a:p>
          <a:endParaRPr lang="en-US"/>
        </a:p>
      </dgm:t>
    </dgm:pt>
    <dgm:pt modelId="{CAFF5CE0-AF09-4356-B863-EA59A5E4A2A4}" type="sibTrans" cxnId="{CF6DC648-42FD-45E6-8BAC-0A2868E68E59}">
      <dgm:prSet/>
      <dgm:spPr/>
      <dgm:t>
        <a:bodyPr/>
        <a:lstStyle/>
        <a:p>
          <a:endParaRPr lang="en-US"/>
        </a:p>
      </dgm:t>
    </dgm:pt>
    <dgm:pt modelId="{A8B83BBD-C50F-4F36-B422-EE13DF533CE3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32158B9-71FF-4DFA-9A0C-5ACA62F81D9E}" type="parTrans" cxnId="{6F373EA9-9B43-4A47-B54B-8DD3733288E6}">
      <dgm:prSet/>
      <dgm:spPr/>
      <dgm:t>
        <a:bodyPr/>
        <a:lstStyle/>
        <a:p>
          <a:endParaRPr lang="en-US"/>
        </a:p>
      </dgm:t>
    </dgm:pt>
    <dgm:pt modelId="{C135189D-1F1C-48D3-9B11-C4F7A4563DEF}" type="sibTrans" cxnId="{6F373EA9-9B43-4A47-B54B-8DD3733288E6}">
      <dgm:prSet/>
      <dgm:spPr/>
      <dgm:t>
        <a:bodyPr/>
        <a:lstStyle/>
        <a:p>
          <a:endParaRPr lang="en-US"/>
        </a:p>
      </dgm:t>
    </dgm:pt>
    <dgm:pt modelId="{7C7E441E-6369-4709-AB9C-93113FAD482C}">
      <dgm:prSet phldrT="[Text]"/>
      <dgm:spPr/>
      <dgm:t>
        <a:bodyPr/>
        <a:lstStyle/>
        <a:p>
          <a:r>
            <a:rPr lang="en-US" dirty="0"/>
            <a:t>CHOOSEWORD</a:t>
          </a:r>
        </a:p>
      </dgm:t>
    </dgm:pt>
    <dgm:pt modelId="{BCC07441-6994-412A-8AE6-991980BB0A27}" type="parTrans" cxnId="{13094B35-9BD9-4E18-A4E6-4DB64C15FD28}">
      <dgm:prSet/>
      <dgm:spPr/>
      <dgm:t>
        <a:bodyPr/>
        <a:lstStyle/>
        <a:p>
          <a:endParaRPr lang="en-US"/>
        </a:p>
      </dgm:t>
    </dgm:pt>
    <dgm:pt modelId="{31D93822-2EA2-4837-A1EB-7D7F067197F9}" type="sibTrans" cxnId="{13094B35-9BD9-4E18-A4E6-4DB64C15FD28}">
      <dgm:prSet/>
      <dgm:spPr/>
      <dgm:t>
        <a:bodyPr/>
        <a:lstStyle/>
        <a:p>
          <a:endParaRPr lang="en-US"/>
        </a:p>
      </dgm:t>
    </dgm:pt>
    <dgm:pt modelId="{EDE8D98E-5BE3-4A57-9CBE-BF76732ACD02}">
      <dgm:prSet phldrT="[Text]"/>
      <dgm:spPr/>
      <dgm:t>
        <a:bodyPr/>
        <a:lstStyle/>
        <a:p>
          <a:r>
            <a:rPr lang="en-US" dirty="0"/>
            <a:t>LOADWORD</a:t>
          </a:r>
        </a:p>
      </dgm:t>
    </dgm:pt>
    <dgm:pt modelId="{3EA94386-1045-4DF5-A9F2-B5AC50B62D3F}" type="parTrans" cxnId="{A1F811C9-12DC-4F58-A7C3-6AD66749ED88}">
      <dgm:prSet/>
      <dgm:spPr/>
      <dgm:t>
        <a:bodyPr/>
        <a:lstStyle/>
        <a:p>
          <a:endParaRPr lang="en-US"/>
        </a:p>
      </dgm:t>
    </dgm:pt>
    <dgm:pt modelId="{8E872FED-5B76-4D16-A564-8D2B224D9F3C}" type="sibTrans" cxnId="{A1F811C9-12DC-4F58-A7C3-6AD66749ED88}">
      <dgm:prSet/>
      <dgm:spPr/>
      <dgm:t>
        <a:bodyPr/>
        <a:lstStyle/>
        <a:p>
          <a:endParaRPr lang="en-US"/>
        </a:p>
      </dgm:t>
    </dgm:pt>
    <dgm:pt modelId="{D518BBBE-7660-4225-9BFF-D90962677C96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F459A08D-90EA-4F27-9B58-A083F05FB90A}" type="parTrans" cxnId="{C4873FDD-665A-428E-B95B-72B9AEF787BF}">
      <dgm:prSet/>
      <dgm:spPr/>
      <dgm:t>
        <a:bodyPr/>
        <a:lstStyle/>
        <a:p>
          <a:endParaRPr lang="en-US"/>
        </a:p>
      </dgm:t>
    </dgm:pt>
    <dgm:pt modelId="{E37621D0-858C-487F-878D-52218F90060A}" type="sibTrans" cxnId="{C4873FDD-665A-428E-B95B-72B9AEF787BF}">
      <dgm:prSet/>
      <dgm:spPr/>
      <dgm:t>
        <a:bodyPr/>
        <a:lstStyle/>
        <a:p>
          <a:endParaRPr lang="en-US"/>
        </a:p>
      </dgm:t>
    </dgm:pt>
    <dgm:pt modelId="{D243695D-EF49-4C80-9365-21620FEC41BF}">
      <dgm:prSet phldrT="[Text]"/>
      <dgm:spPr/>
      <dgm:t>
        <a:bodyPr/>
        <a:lstStyle/>
        <a:p>
          <a:r>
            <a:rPr lang="en-US" dirty="0"/>
            <a:t>GETGUESS</a:t>
          </a:r>
        </a:p>
      </dgm:t>
    </dgm:pt>
    <dgm:pt modelId="{0D13BACF-FB7C-4FC7-85EE-F20B635AEFF4}" type="parTrans" cxnId="{E7A5FC0E-A8D6-45F6-91AE-BB9B06A6B39A}">
      <dgm:prSet/>
      <dgm:spPr/>
      <dgm:t>
        <a:bodyPr/>
        <a:lstStyle/>
        <a:p>
          <a:endParaRPr lang="en-US"/>
        </a:p>
      </dgm:t>
    </dgm:pt>
    <dgm:pt modelId="{B9778227-C019-4EAE-8BCA-E466229FFFDC}" type="sibTrans" cxnId="{E7A5FC0E-A8D6-45F6-91AE-BB9B06A6B39A}">
      <dgm:prSet/>
      <dgm:spPr/>
      <dgm:t>
        <a:bodyPr/>
        <a:lstStyle/>
        <a:p>
          <a:endParaRPr lang="en-US"/>
        </a:p>
      </dgm:t>
    </dgm:pt>
    <dgm:pt modelId="{AD32C159-7BA2-4FE0-8047-4CB30308D578}" type="pres">
      <dgm:prSet presAssocID="{189A2448-1FEF-4393-9514-9ABBA74C6B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3FE304-DF2F-44ED-B657-84168BC7D862}" type="pres">
      <dgm:prSet presAssocID="{189A2448-1FEF-4393-9514-9ABBA74C6B8A}" presName="hierFlow" presStyleCnt="0"/>
      <dgm:spPr/>
    </dgm:pt>
    <dgm:pt modelId="{195B3A6C-76F1-4E2A-B6DC-28C3BCD889D2}" type="pres">
      <dgm:prSet presAssocID="{189A2448-1FEF-4393-9514-9ABBA74C6B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5782BE-2ED7-4712-9382-7ABA3E436BAC}" type="pres">
      <dgm:prSet presAssocID="{37504DF9-37AB-4497-8ACA-093192C0B4FF}" presName="Name14" presStyleCnt="0"/>
      <dgm:spPr/>
    </dgm:pt>
    <dgm:pt modelId="{5F651578-F126-45CB-995A-684232F2F947}" type="pres">
      <dgm:prSet presAssocID="{37504DF9-37AB-4497-8ACA-093192C0B4FF}" presName="level1Shape" presStyleLbl="node0" presStyleIdx="0" presStyleCnt="1">
        <dgm:presLayoutVars>
          <dgm:chPref val="3"/>
        </dgm:presLayoutVars>
      </dgm:prSet>
      <dgm:spPr/>
    </dgm:pt>
    <dgm:pt modelId="{2AFDFB9B-0A2F-462E-A5A8-E17154121AC0}" type="pres">
      <dgm:prSet presAssocID="{37504DF9-37AB-4497-8ACA-093192C0B4FF}" presName="hierChild2" presStyleCnt="0"/>
      <dgm:spPr/>
    </dgm:pt>
    <dgm:pt modelId="{8F5D99EC-4C6B-4B5A-B0BB-02AC37C6AC7F}" type="pres">
      <dgm:prSet presAssocID="{97294455-CECC-4647-AFC4-62B3E94872D1}" presName="Name19" presStyleLbl="parChTrans1D2" presStyleIdx="0" presStyleCnt="4"/>
      <dgm:spPr/>
    </dgm:pt>
    <dgm:pt modelId="{55E06EE0-E711-4652-87D2-414C07D4610D}" type="pres">
      <dgm:prSet presAssocID="{2C708ADB-BF9F-4675-B015-5DAB2CE1D8F6}" presName="Name21" presStyleCnt="0"/>
      <dgm:spPr/>
    </dgm:pt>
    <dgm:pt modelId="{663CCEC6-85F7-45F0-ABF9-228F451DEF00}" type="pres">
      <dgm:prSet presAssocID="{2C708ADB-BF9F-4675-B015-5DAB2CE1D8F6}" presName="level2Shape" presStyleLbl="node2" presStyleIdx="0" presStyleCnt="4"/>
      <dgm:spPr/>
    </dgm:pt>
    <dgm:pt modelId="{A77B29D5-37EA-47B1-B0EA-320BDA6D58F6}" type="pres">
      <dgm:prSet presAssocID="{2C708ADB-BF9F-4675-B015-5DAB2CE1D8F6}" presName="hierChild3" presStyleCnt="0"/>
      <dgm:spPr/>
    </dgm:pt>
    <dgm:pt modelId="{308329EC-1CAE-4DF8-922E-C20B51C40593}" type="pres">
      <dgm:prSet presAssocID="{3EA94386-1045-4DF5-A9F2-B5AC50B62D3F}" presName="Name19" presStyleLbl="parChTrans1D3" presStyleIdx="0" presStyleCnt="9"/>
      <dgm:spPr/>
    </dgm:pt>
    <dgm:pt modelId="{3E121532-8A4B-4E41-9CE3-9EC0FB517376}" type="pres">
      <dgm:prSet presAssocID="{EDE8D98E-5BE3-4A57-9CBE-BF76732ACD02}" presName="Name21" presStyleCnt="0"/>
      <dgm:spPr/>
    </dgm:pt>
    <dgm:pt modelId="{6332E5CA-FB68-4808-82C7-D8D2E08D6CC7}" type="pres">
      <dgm:prSet presAssocID="{EDE8D98E-5BE3-4A57-9CBE-BF76732ACD02}" presName="level2Shape" presStyleLbl="node3" presStyleIdx="0" presStyleCnt="9"/>
      <dgm:spPr/>
    </dgm:pt>
    <dgm:pt modelId="{5A0EED47-9DE4-45AB-A0D9-3BBE525EB7E9}" type="pres">
      <dgm:prSet presAssocID="{EDE8D98E-5BE3-4A57-9CBE-BF76732ACD02}" presName="hierChild3" presStyleCnt="0"/>
      <dgm:spPr/>
    </dgm:pt>
    <dgm:pt modelId="{7BA38B49-513D-414C-8597-288CBFA8ABBB}" type="pres">
      <dgm:prSet presAssocID="{BCC07441-6994-412A-8AE6-991980BB0A27}" presName="Name19" presStyleLbl="parChTrans1D3" presStyleIdx="1" presStyleCnt="9"/>
      <dgm:spPr/>
    </dgm:pt>
    <dgm:pt modelId="{E41360C4-E3C5-4F48-820A-4FF5F54E5582}" type="pres">
      <dgm:prSet presAssocID="{7C7E441E-6369-4709-AB9C-93113FAD482C}" presName="Name21" presStyleCnt="0"/>
      <dgm:spPr/>
    </dgm:pt>
    <dgm:pt modelId="{B709EBD1-89DF-408C-9E47-4EEB2D5D4E0D}" type="pres">
      <dgm:prSet presAssocID="{7C7E441E-6369-4709-AB9C-93113FAD482C}" presName="level2Shape" presStyleLbl="node3" presStyleIdx="1" presStyleCnt="9"/>
      <dgm:spPr/>
    </dgm:pt>
    <dgm:pt modelId="{72C5D992-E0E4-4F2A-9F88-DF5409A529E4}" type="pres">
      <dgm:prSet presAssocID="{7C7E441E-6369-4709-AB9C-93113FAD482C}" presName="hierChild3" presStyleCnt="0"/>
      <dgm:spPr/>
    </dgm:pt>
    <dgm:pt modelId="{38220EE2-6877-4E35-A653-C8648092E486}" type="pres">
      <dgm:prSet presAssocID="{B32158B9-71FF-4DFA-9A0C-5ACA62F81D9E}" presName="Name19" presStyleLbl="parChTrans1D2" presStyleIdx="1" presStyleCnt="4"/>
      <dgm:spPr/>
    </dgm:pt>
    <dgm:pt modelId="{298A8C7B-DF19-4CE4-852F-D3E97D3232C4}" type="pres">
      <dgm:prSet presAssocID="{A8B83BBD-C50F-4F36-B422-EE13DF533CE3}" presName="Name21" presStyleCnt="0"/>
      <dgm:spPr/>
    </dgm:pt>
    <dgm:pt modelId="{483D1664-8CE6-438B-A646-E67164EAAFC7}" type="pres">
      <dgm:prSet presAssocID="{A8B83BBD-C50F-4F36-B422-EE13DF533CE3}" presName="level2Shape" presStyleLbl="node2" presStyleIdx="1" presStyleCnt="4"/>
      <dgm:spPr/>
    </dgm:pt>
    <dgm:pt modelId="{A8BD045E-8A8D-4E8E-A154-4D6112B2C5BB}" type="pres">
      <dgm:prSet presAssocID="{A8B83BBD-C50F-4F36-B422-EE13DF533CE3}" presName="hierChild3" presStyleCnt="0"/>
      <dgm:spPr/>
    </dgm:pt>
    <dgm:pt modelId="{B3513AA6-5A53-407A-920C-1F52609DBCE8}" type="pres">
      <dgm:prSet presAssocID="{A9BA86E6-3711-44A1-8C6C-ED6A322904BF}" presName="Name19" presStyleLbl="parChTrans1D3" presStyleIdx="2" presStyleCnt="9"/>
      <dgm:spPr/>
    </dgm:pt>
    <dgm:pt modelId="{35FFEC94-3846-456E-B11B-45400CE56FA8}" type="pres">
      <dgm:prSet presAssocID="{E3A0A314-850C-4ECF-9FEB-02300EC766C8}" presName="Name21" presStyleCnt="0"/>
      <dgm:spPr/>
    </dgm:pt>
    <dgm:pt modelId="{C59897E3-72AC-46EB-82AB-8551667E8B8C}" type="pres">
      <dgm:prSet presAssocID="{E3A0A314-850C-4ECF-9FEB-02300EC766C8}" presName="level2Shape" presStyleLbl="node3" presStyleIdx="2" presStyleCnt="9"/>
      <dgm:spPr/>
    </dgm:pt>
    <dgm:pt modelId="{CD19F9B2-A786-40BE-96EF-50D8AD19971A}" type="pres">
      <dgm:prSet presAssocID="{E3A0A314-850C-4ECF-9FEB-02300EC766C8}" presName="hierChild3" presStyleCnt="0"/>
      <dgm:spPr/>
    </dgm:pt>
    <dgm:pt modelId="{0BC198E8-A867-4DB4-AE34-DD7A7FC4C72D}" type="pres">
      <dgm:prSet presAssocID="{F682AB20-5B17-4B9D-8843-DBBEA3AB781F}" presName="Name19" presStyleLbl="parChTrans1D3" presStyleIdx="3" presStyleCnt="9"/>
      <dgm:spPr/>
    </dgm:pt>
    <dgm:pt modelId="{0D46C87D-A2E9-4F79-9B29-B767310AD8ED}" type="pres">
      <dgm:prSet presAssocID="{B8188412-92A7-48C4-910F-9042AB9C8005}" presName="Name21" presStyleCnt="0"/>
      <dgm:spPr/>
    </dgm:pt>
    <dgm:pt modelId="{B3B7DEA7-4743-43E3-9D85-50111C172CFB}" type="pres">
      <dgm:prSet presAssocID="{B8188412-92A7-48C4-910F-9042AB9C8005}" presName="level2Shape" presStyleLbl="node3" presStyleIdx="3" presStyleCnt="9"/>
      <dgm:spPr/>
    </dgm:pt>
    <dgm:pt modelId="{4352281B-360A-4FE7-9104-A9CAC3D04097}" type="pres">
      <dgm:prSet presAssocID="{B8188412-92A7-48C4-910F-9042AB9C8005}" presName="hierChild3" presStyleCnt="0"/>
      <dgm:spPr/>
    </dgm:pt>
    <dgm:pt modelId="{A8CCB9FE-BE33-4FF4-8F17-C1A794BA19B0}" type="pres">
      <dgm:prSet presAssocID="{F459A08D-90EA-4F27-9B58-A083F05FB90A}" presName="Name19" presStyleLbl="parChTrans1D3" presStyleIdx="4" presStyleCnt="9"/>
      <dgm:spPr/>
    </dgm:pt>
    <dgm:pt modelId="{E6ED7FAC-5516-4A02-8C34-CB00693DA600}" type="pres">
      <dgm:prSet presAssocID="{D518BBBE-7660-4225-9BFF-D90962677C96}" presName="Name21" presStyleCnt="0"/>
      <dgm:spPr/>
    </dgm:pt>
    <dgm:pt modelId="{4907AF4A-BA94-46F2-96A4-1538D8868038}" type="pres">
      <dgm:prSet presAssocID="{D518BBBE-7660-4225-9BFF-D90962677C96}" presName="level2Shape" presStyleLbl="node3" presStyleIdx="4" presStyleCnt="9"/>
      <dgm:spPr/>
    </dgm:pt>
    <dgm:pt modelId="{E13AD0D8-6DBE-4005-8D2C-FD58A8C2B1DA}" type="pres">
      <dgm:prSet presAssocID="{D518BBBE-7660-4225-9BFF-D90962677C96}" presName="hierChild3" presStyleCnt="0"/>
      <dgm:spPr/>
    </dgm:pt>
    <dgm:pt modelId="{E3775A2E-CC78-446B-88BD-4E7466116362}" type="pres">
      <dgm:prSet presAssocID="{F413CA62-2977-46E3-B6CA-0312292CE23F}" presName="Name19" presStyleLbl="parChTrans1D2" presStyleIdx="2" presStyleCnt="4"/>
      <dgm:spPr/>
    </dgm:pt>
    <dgm:pt modelId="{5B54A901-7F84-40D4-9EF2-6CF7F217FCFE}" type="pres">
      <dgm:prSet presAssocID="{2FACDE8B-C5DD-4C28-886C-AEAEAA90FDA5}" presName="Name21" presStyleCnt="0"/>
      <dgm:spPr/>
    </dgm:pt>
    <dgm:pt modelId="{714A2167-3014-49DF-9E5B-2FF38692B76F}" type="pres">
      <dgm:prSet presAssocID="{2FACDE8B-C5DD-4C28-886C-AEAEAA90FDA5}" presName="level2Shape" presStyleLbl="node2" presStyleIdx="2" presStyleCnt="4"/>
      <dgm:spPr/>
    </dgm:pt>
    <dgm:pt modelId="{041E3723-3202-4423-8581-5CB679BE616E}" type="pres">
      <dgm:prSet presAssocID="{2FACDE8B-C5DD-4C28-886C-AEAEAA90FDA5}" presName="hierChild3" presStyleCnt="0"/>
      <dgm:spPr/>
    </dgm:pt>
    <dgm:pt modelId="{38AF006A-4BE4-4189-9C76-E98B91C6054C}" type="pres">
      <dgm:prSet presAssocID="{0D13BACF-FB7C-4FC7-85EE-F20B635AEFF4}" presName="Name19" presStyleLbl="parChTrans1D3" presStyleIdx="5" presStyleCnt="9"/>
      <dgm:spPr/>
    </dgm:pt>
    <dgm:pt modelId="{DBBC94D1-FD7D-45FC-9D8D-48C68D148A9B}" type="pres">
      <dgm:prSet presAssocID="{D243695D-EF49-4C80-9365-21620FEC41BF}" presName="Name21" presStyleCnt="0"/>
      <dgm:spPr/>
    </dgm:pt>
    <dgm:pt modelId="{1480DD0F-4F4C-48E2-A1E5-9448145F38F9}" type="pres">
      <dgm:prSet presAssocID="{D243695D-EF49-4C80-9365-21620FEC41BF}" presName="level2Shape" presStyleLbl="node3" presStyleIdx="5" presStyleCnt="9"/>
      <dgm:spPr/>
    </dgm:pt>
    <dgm:pt modelId="{9D012868-89FE-4451-B8BE-F20CABC7199B}" type="pres">
      <dgm:prSet presAssocID="{D243695D-EF49-4C80-9365-21620FEC41BF}" presName="hierChild3" presStyleCnt="0"/>
      <dgm:spPr/>
    </dgm:pt>
    <dgm:pt modelId="{C31DCE70-310F-4DE8-91CE-340CE06BF917}" type="pres">
      <dgm:prSet presAssocID="{5A58BCD3-9E4E-4B07-BD95-7CD854861654}" presName="Name19" presStyleLbl="parChTrans1D2" presStyleIdx="3" presStyleCnt="4"/>
      <dgm:spPr/>
    </dgm:pt>
    <dgm:pt modelId="{8499B3A6-5869-49E9-A407-89662F672C02}" type="pres">
      <dgm:prSet presAssocID="{C2D3D874-A28A-43AD-AC1F-112F3CE8DB1C}" presName="Name21" presStyleCnt="0"/>
      <dgm:spPr/>
    </dgm:pt>
    <dgm:pt modelId="{959EE754-3154-4BFB-A3B5-3848EEEFBF6B}" type="pres">
      <dgm:prSet presAssocID="{C2D3D874-A28A-43AD-AC1F-112F3CE8DB1C}" presName="level2Shape" presStyleLbl="node2" presStyleIdx="3" presStyleCnt="4"/>
      <dgm:spPr/>
    </dgm:pt>
    <dgm:pt modelId="{8DBBA17B-A1E1-417C-8F81-C82149F4989B}" type="pres">
      <dgm:prSet presAssocID="{C2D3D874-A28A-43AD-AC1F-112F3CE8DB1C}" presName="hierChild3" presStyleCnt="0"/>
      <dgm:spPr/>
    </dgm:pt>
    <dgm:pt modelId="{78ADF034-97DF-46B6-B2F8-CE6D979E7E3B}" type="pres">
      <dgm:prSet presAssocID="{7E4E68B3-BF91-4D55-8C50-E1202186E318}" presName="Name19" presStyleLbl="parChTrans1D3" presStyleIdx="6" presStyleCnt="9"/>
      <dgm:spPr/>
    </dgm:pt>
    <dgm:pt modelId="{3922AFA0-0422-4A2B-B28D-7BDC7019FAA6}" type="pres">
      <dgm:prSet presAssocID="{6E11EFE3-F931-4F1D-9E77-FD3BAD3D1711}" presName="Name21" presStyleCnt="0"/>
      <dgm:spPr/>
    </dgm:pt>
    <dgm:pt modelId="{0E0E55A7-6BA6-4173-BA7B-5F0D277AF249}" type="pres">
      <dgm:prSet presAssocID="{6E11EFE3-F931-4F1D-9E77-FD3BAD3D1711}" presName="level2Shape" presStyleLbl="node3" presStyleIdx="6" presStyleCnt="9"/>
      <dgm:spPr/>
    </dgm:pt>
    <dgm:pt modelId="{7B277F8E-84F8-4382-89A1-5968FB66FEA1}" type="pres">
      <dgm:prSet presAssocID="{6E11EFE3-F931-4F1D-9E77-FD3BAD3D1711}" presName="hierChild3" presStyleCnt="0"/>
      <dgm:spPr/>
    </dgm:pt>
    <dgm:pt modelId="{7D1E1793-96AD-46F6-8416-D76764B3D259}" type="pres">
      <dgm:prSet presAssocID="{7BE9CAAE-304B-4D4B-8304-63275C78B048}" presName="Name19" presStyleLbl="parChTrans1D3" presStyleIdx="7" presStyleCnt="9"/>
      <dgm:spPr/>
    </dgm:pt>
    <dgm:pt modelId="{F6E764E5-60DB-4285-8452-DDA36C158661}" type="pres">
      <dgm:prSet presAssocID="{399BE0E2-204E-4F93-89FE-18996C0D804D}" presName="Name21" presStyleCnt="0"/>
      <dgm:spPr/>
    </dgm:pt>
    <dgm:pt modelId="{32ACCD09-3B69-447C-A82F-48AFB7046044}" type="pres">
      <dgm:prSet presAssocID="{399BE0E2-204E-4F93-89FE-18996C0D804D}" presName="level2Shape" presStyleLbl="node3" presStyleIdx="7" presStyleCnt="9"/>
      <dgm:spPr/>
    </dgm:pt>
    <dgm:pt modelId="{3FA714C0-804C-4372-A68F-197611A13955}" type="pres">
      <dgm:prSet presAssocID="{399BE0E2-204E-4F93-89FE-18996C0D804D}" presName="hierChild3" presStyleCnt="0"/>
      <dgm:spPr/>
    </dgm:pt>
    <dgm:pt modelId="{C58897B5-BA68-4B14-B08B-7F90628B8E69}" type="pres">
      <dgm:prSet presAssocID="{3E7394C9-7689-40AA-8EE3-0456D3E923C2}" presName="Name19" presStyleLbl="parChTrans1D3" presStyleIdx="8" presStyleCnt="9"/>
      <dgm:spPr/>
    </dgm:pt>
    <dgm:pt modelId="{C2D0E153-8426-44F3-815A-C9A014726F11}" type="pres">
      <dgm:prSet presAssocID="{97D45BD7-0FF4-4CC6-862A-C6B36F792470}" presName="Name21" presStyleCnt="0"/>
      <dgm:spPr/>
    </dgm:pt>
    <dgm:pt modelId="{48233BF3-711F-42F9-9104-E6E232F47D76}" type="pres">
      <dgm:prSet presAssocID="{97D45BD7-0FF4-4CC6-862A-C6B36F792470}" presName="level2Shape" presStyleLbl="node3" presStyleIdx="8" presStyleCnt="9"/>
      <dgm:spPr/>
    </dgm:pt>
    <dgm:pt modelId="{A0B2C327-CB15-4150-9ABB-3DC1FC8A0A85}" type="pres">
      <dgm:prSet presAssocID="{97D45BD7-0FF4-4CC6-862A-C6B36F792470}" presName="hierChild3" presStyleCnt="0"/>
      <dgm:spPr/>
    </dgm:pt>
    <dgm:pt modelId="{88743445-BF25-4A6C-B274-D76C26E8CB31}" type="pres">
      <dgm:prSet presAssocID="{189A2448-1FEF-4393-9514-9ABBA74C6B8A}" presName="bgShapesFlow" presStyleCnt="0"/>
      <dgm:spPr/>
    </dgm:pt>
  </dgm:ptLst>
  <dgm:cxnLst>
    <dgm:cxn modelId="{B7BB5C07-A3EF-4164-8611-910DB7E16FB0}" type="presOf" srcId="{D243695D-EF49-4C80-9365-21620FEC41BF}" destId="{1480DD0F-4F4C-48E2-A1E5-9448145F38F9}" srcOrd="0" destOrd="0" presId="urn:microsoft.com/office/officeart/2005/8/layout/hierarchy6"/>
    <dgm:cxn modelId="{4943CE0C-CF43-40EE-B6CE-BE31BA17C9E8}" srcId="{37504DF9-37AB-4497-8ACA-093192C0B4FF}" destId="{C2D3D874-A28A-43AD-AC1F-112F3CE8DB1C}" srcOrd="3" destOrd="0" parTransId="{5A58BCD3-9E4E-4B07-BD95-7CD854861654}" sibTransId="{4C5470EA-E602-4F26-B61A-B3BE082CEA3F}"/>
    <dgm:cxn modelId="{E7A5FC0E-A8D6-45F6-91AE-BB9B06A6B39A}" srcId="{2FACDE8B-C5DD-4C28-886C-AEAEAA90FDA5}" destId="{D243695D-EF49-4C80-9365-21620FEC41BF}" srcOrd="0" destOrd="0" parTransId="{0D13BACF-FB7C-4FC7-85EE-F20B635AEFF4}" sibTransId="{B9778227-C019-4EAE-8BCA-E466229FFFDC}"/>
    <dgm:cxn modelId="{B448E91B-26F3-4C3C-B041-951BE0341F76}" type="presOf" srcId="{3EA94386-1045-4DF5-A9F2-B5AC50B62D3F}" destId="{308329EC-1CAE-4DF8-922E-C20B51C40593}" srcOrd="0" destOrd="0" presId="urn:microsoft.com/office/officeart/2005/8/layout/hierarchy6"/>
    <dgm:cxn modelId="{4DA72722-EE6F-4688-AC81-E336530941A1}" type="presOf" srcId="{F682AB20-5B17-4B9D-8843-DBBEA3AB781F}" destId="{0BC198E8-A867-4DB4-AE34-DD7A7FC4C72D}" srcOrd="0" destOrd="0" presId="urn:microsoft.com/office/officeart/2005/8/layout/hierarchy6"/>
    <dgm:cxn modelId="{625AE431-09DE-47BA-98C9-53C5EE86F64E}" type="presOf" srcId="{5A58BCD3-9E4E-4B07-BD95-7CD854861654}" destId="{C31DCE70-310F-4DE8-91CE-340CE06BF917}" srcOrd="0" destOrd="0" presId="urn:microsoft.com/office/officeart/2005/8/layout/hierarchy6"/>
    <dgm:cxn modelId="{13094B35-9BD9-4E18-A4E6-4DB64C15FD28}" srcId="{2C708ADB-BF9F-4675-B015-5DAB2CE1D8F6}" destId="{7C7E441E-6369-4709-AB9C-93113FAD482C}" srcOrd="1" destOrd="0" parTransId="{BCC07441-6994-412A-8AE6-991980BB0A27}" sibTransId="{31D93822-2EA2-4837-A1EB-7D7F067197F9}"/>
    <dgm:cxn modelId="{8A767838-FD57-48A3-B714-1E14C89D7424}" type="presOf" srcId="{97D45BD7-0FF4-4CC6-862A-C6B36F792470}" destId="{48233BF3-711F-42F9-9104-E6E232F47D76}" srcOrd="0" destOrd="0" presId="urn:microsoft.com/office/officeart/2005/8/layout/hierarchy6"/>
    <dgm:cxn modelId="{41914F3A-787E-4C1F-A609-F0941389EEDF}" srcId="{189A2448-1FEF-4393-9514-9ABBA74C6B8A}" destId="{37504DF9-37AB-4497-8ACA-093192C0B4FF}" srcOrd="0" destOrd="0" parTransId="{139C47E7-E87B-4577-84AD-85AFAE0C7C85}" sibTransId="{19E77252-860E-4CA6-8EDC-D62C133B2FF2}"/>
    <dgm:cxn modelId="{FD0CCD5C-A2A7-4653-A429-7B1CF6D7F295}" type="presOf" srcId="{F413CA62-2977-46E3-B6CA-0312292CE23F}" destId="{E3775A2E-CC78-446B-88BD-4E7466116362}" srcOrd="0" destOrd="0" presId="urn:microsoft.com/office/officeart/2005/8/layout/hierarchy6"/>
    <dgm:cxn modelId="{2667A566-D935-45A6-A509-0885DB627990}" type="presOf" srcId="{3E7394C9-7689-40AA-8EE3-0456D3E923C2}" destId="{C58897B5-BA68-4B14-B08B-7F90628B8E69}" srcOrd="0" destOrd="0" presId="urn:microsoft.com/office/officeart/2005/8/layout/hierarchy6"/>
    <dgm:cxn modelId="{CF6DC648-42FD-45E6-8BAC-0A2868E68E59}" srcId="{C2D3D874-A28A-43AD-AC1F-112F3CE8DB1C}" destId="{97D45BD7-0FF4-4CC6-862A-C6B36F792470}" srcOrd="2" destOrd="0" parTransId="{3E7394C9-7689-40AA-8EE3-0456D3E923C2}" sibTransId="{CAFF5CE0-AF09-4356-B863-EA59A5E4A2A4}"/>
    <dgm:cxn modelId="{10EC164D-9682-4D94-B023-1CA7C5BAB4B7}" type="presOf" srcId="{C2D3D874-A28A-43AD-AC1F-112F3CE8DB1C}" destId="{959EE754-3154-4BFB-A3B5-3848EEEFBF6B}" srcOrd="0" destOrd="0" presId="urn:microsoft.com/office/officeart/2005/8/layout/hierarchy6"/>
    <dgm:cxn modelId="{AF40E54D-2ABD-438C-B00C-9896682BB701}" type="presOf" srcId="{BCC07441-6994-412A-8AE6-991980BB0A27}" destId="{7BA38B49-513D-414C-8597-288CBFA8ABBB}" srcOrd="0" destOrd="0" presId="urn:microsoft.com/office/officeart/2005/8/layout/hierarchy6"/>
    <dgm:cxn modelId="{FB6D0E51-A5AF-41BC-A4C3-16B45217BF91}" srcId="{37504DF9-37AB-4497-8ACA-093192C0B4FF}" destId="{2FACDE8B-C5DD-4C28-886C-AEAEAA90FDA5}" srcOrd="2" destOrd="0" parTransId="{F413CA62-2977-46E3-B6CA-0312292CE23F}" sibTransId="{30AED586-C160-469A-AEC2-53638298A1F4}"/>
    <dgm:cxn modelId="{BDF9457C-1489-4573-97F8-E9B9E76B6979}" type="presOf" srcId="{D518BBBE-7660-4225-9BFF-D90962677C96}" destId="{4907AF4A-BA94-46F2-96A4-1538D8868038}" srcOrd="0" destOrd="0" presId="urn:microsoft.com/office/officeart/2005/8/layout/hierarchy6"/>
    <dgm:cxn modelId="{FCE3F47D-2017-47DD-B8B9-58C7D64C89F3}" type="presOf" srcId="{7C7E441E-6369-4709-AB9C-93113FAD482C}" destId="{B709EBD1-89DF-408C-9E47-4EEB2D5D4E0D}" srcOrd="0" destOrd="0" presId="urn:microsoft.com/office/officeart/2005/8/layout/hierarchy6"/>
    <dgm:cxn modelId="{B090077E-8629-43B0-AD36-D1FE28389EE4}" type="presOf" srcId="{6E11EFE3-F931-4F1D-9E77-FD3BAD3D1711}" destId="{0E0E55A7-6BA6-4173-BA7B-5F0D277AF249}" srcOrd="0" destOrd="0" presId="urn:microsoft.com/office/officeart/2005/8/layout/hierarchy6"/>
    <dgm:cxn modelId="{89EC4A83-A927-4777-9F7D-97C0A0A85FEF}" type="presOf" srcId="{B32158B9-71FF-4DFA-9A0C-5ACA62F81D9E}" destId="{38220EE2-6877-4E35-A653-C8648092E486}" srcOrd="0" destOrd="0" presId="urn:microsoft.com/office/officeart/2005/8/layout/hierarchy6"/>
    <dgm:cxn modelId="{EA314089-013D-4888-AD2F-6E062A832B1D}" type="presOf" srcId="{399BE0E2-204E-4F93-89FE-18996C0D804D}" destId="{32ACCD09-3B69-447C-A82F-48AFB7046044}" srcOrd="0" destOrd="0" presId="urn:microsoft.com/office/officeart/2005/8/layout/hierarchy6"/>
    <dgm:cxn modelId="{B4CD0B93-E380-4615-8FA6-E3322D667F5C}" srcId="{A8B83BBD-C50F-4F36-B422-EE13DF533CE3}" destId="{E3A0A314-850C-4ECF-9FEB-02300EC766C8}" srcOrd="0" destOrd="0" parTransId="{A9BA86E6-3711-44A1-8C6C-ED6A322904BF}" sibTransId="{B9808CC4-AD95-4AEB-BE97-BFB762A09FC1}"/>
    <dgm:cxn modelId="{83772598-AF30-47B9-AEA4-D36CE49651F7}" type="presOf" srcId="{37504DF9-37AB-4497-8ACA-093192C0B4FF}" destId="{5F651578-F126-45CB-995A-684232F2F947}" srcOrd="0" destOrd="0" presId="urn:microsoft.com/office/officeart/2005/8/layout/hierarchy6"/>
    <dgm:cxn modelId="{8EC582A1-9DA1-452B-9539-D5E628DC45F1}" type="presOf" srcId="{EDE8D98E-5BE3-4A57-9CBE-BF76732ACD02}" destId="{6332E5CA-FB68-4808-82C7-D8D2E08D6CC7}" srcOrd="0" destOrd="0" presId="urn:microsoft.com/office/officeart/2005/8/layout/hierarchy6"/>
    <dgm:cxn modelId="{B90FC4A7-D1A1-4040-A7FA-21DD6FFF1C4F}" type="presOf" srcId="{2FACDE8B-C5DD-4C28-886C-AEAEAA90FDA5}" destId="{714A2167-3014-49DF-9E5B-2FF38692B76F}" srcOrd="0" destOrd="0" presId="urn:microsoft.com/office/officeart/2005/8/layout/hierarchy6"/>
    <dgm:cxn modelId="{6F373EA9-9B43-4A47-B54B-8DD3733288E6}" srcId="{37504DF9-37AB-4497-8ACA-093192C0B4FF}" destId="{A8B83BBD-C50F-4F36-B422-EE13DF533CE3}" srcOrd="1" destOrd="0" parTransId="{B32158B9-71FF-4DFA-9A0C-5ACA62F81D9E}" sibTransId="{C135189D-1F1C-48D3-9B11-C4F7A4563DEF}"/>
    <dgm:cxn modelId="{89202EAA-211B-46C7-A6EA-6D92BE1AABA1}" srcId="{C2D3D874-A28A-43AD-AC1F-112F3CE8DB1C}" destId="{6E11EFE3-F931-4F1D-9E77-FD3BAD3D1711}" srcOrd="0" destOrd="0" parTransId="{7E4E68B3-BF91-4D55-8C50-E1202186E318}" sibTransId="{7ACCBB07-49F5-4E20-B1D3-0C1AD683DCCF}"/>
    <dgm:cxn modelId="{579F69AB-171F-4EE3-8150-CDF3598982FA}" srcId="{37504DF9-37AB-4497-8ACA-093192C0B4FF}" destId="{2C708ADB-BF9F-4675-B015-5DAB2CE1D8F6}" srcOrd="0" destOrd="0" parTransId="{97294455-CECC-4647-AFC4-62B3E94872D1}" sibTransId="{5F6B0467-F39D-4FAE-9AD1-15DFEF4D1901}"/>
    <dgm:cxn modelId="{F5188CBC-6AA0-43C1-A330-D8C2F1B40619}" type="presOf" srcId="{B8188412-92A7-48C4-910F-9042AB9C8005}" destId="{B3B7DEA7-4743-43E3-9D85-50111C172CFB}" srcOrd="0" destOrd="0" presId="urn:microsoft.com/office/officeart/2005/8/layout/hierarchy6"/>
    <dgm:cxn modelId="{C7D4F9C1-490C-4E65-BF73-918E9F0603F8}" type="presOf" srcId="{A9BA86E6-3711-44A1-8C6C-ED6A322904BF}" destId="{B3513AA6-5A53-407A-920C-1F52609DBCE8}" srcOrd="0" destOrd="0" presId="urn:microsoft.com/office/officeart/2005/8/layout/hierarchy6"/>
    <dgm:cxn modelId="{FC9686C3-5A3F-4B17-BE04-21984FCBDE93}" type="presOf" srcId="{A8B83BBD-C50F-4F36-B422-EE13DF533CE3}" destId="{483D1664-8CE6-438B-A646-E67164EAAFC7}" srcOrd="0" destOrd="0" presId="urn:microsoft.com/office/officeart/2005/8/layout/hierarchy6"/>
    <dgm:cxn modelId="{A1F811C9-12DC-4F58-A7C3-6AD66749ED88}" srcId="{2C708ADB-BF9F-4675-B015-5DAB2CE1D8F6}" destId="{EDE8D98E-5BE3-4A57-9CBE-BF76732ACD02}" srcOrd="0" destOrd="0" parTransId="{3EA94386-1045-4DF5-A9F2-B5AC50B62D3F}" sibTransId="{8E872FED-5B76-4D16-A564-8D2B224D9F3C}"/>
    <dgm:cxn modelId="{2A9C43CB-F294-4730-B0F3-2B27482C9C9B}" type="presOf" srcId="{97294455-CECC-4647-AFC4-62B3E94872D1}" destId="{8F5D99EC-4C6B-4B5A-B0BB-02AC37C6AC7F}" srcOrd="0" destOrd="0" presId="urn:microsoft.com/office/officeart/2005/8/layout/hierarchy6"/>
    <dgm:cxn modelId="{74EB1ECE-A924-40E6-9D0F-2A52DCAEEFCA}" type="presOf" srcId="{E3A0A314-850C-4ECF-9FEB-02300EC766C8}" destId="{C59897E3-72AC-46EB-82AB-8551667E8B8C}" srcOrd="0" destOrd="0" presId="urn:microsoft.com/office/officeart/2005/8/layout/hierarchy6"/>
    <dgm:cxn modelId="{317AC9CF-6705-435E-AD17-F7D466168143}" type="presOf" srcId="{7E4E68B3-BF91-4D55-8C50-E1202186E318}" destId="{78ADF034-97DF-46B6-B2F8-CE6D979E7E3B}" srcOrd="0" destOrd="0" presId="urn:microsoft.com/office/officeart/2005/8/layout/hierarchy6"/>
    <dgm:cxn modelId="{25799BD3-ED89-4BA4-B96C-B851AC5B9A3A}" type="presOf" srcId="{7BE9CAAE-304B-4D4B-8304-63275C78B048}" destId="{7D1E1793-96AD-46F6-8416-D76764B3D259}" srcOrd="0" destOrd="0" presId="urn:microsoft.com/office/officeart/2005/8/layout/hierarchy6"/>
    <dgm:cxn modelId="{421AF8D7-4B01-42ED-A9E6-15BEF2F7C3B2}" type="presOf" srcId="{0D13BACF-FB7C-4FC7-85EE-F20B635AEFF4}" destId="{38AF006A-4BE4-4189-9C76-E98B91C6054C}" srcOrd="0" destOrd="0" presId="urn:microsoft.com/office/officeart/2005/8/layout/hierarchy6"/>
    <dgm:cxn modelId="{F31249DB-D3CA-4F8C-8FBA-E7A0213B8B28}" srcId="{C2D3D874-A28A-43AD-AC1F-112F3CE8DB1C}" destId="{399BE0E2-204E-4F93-89FE-18996C0D804D}" srcOrd="1" destOrd="0" parTransId="{7BE9CAAE-304B-4D4B-8304-63275C78B048}" sibTransId="{23A923AE-0D80-4585-824E-A92026C7C325}"/>
    <dgm:cxn modelId="{C4873FDD-665A-428E-B95B-72B9AEF787BF}" srcId="{A8B83BBD-C50F-4F36-B422-EE13DF533CE3}" destId="{D518BBBE-7660-4225-9BFF-D90962677C96}" srcOrd="2" destOrd="0" parTransId="{F459A08D-90EA-4F27-9B58-A083F05FB90A}" sibTransId="{E37621D0-858C-487F-878D-52218F90060A}"/>
    <dgm:cxn modelId="{82B1C8DE-C6AA-43E4-B1A1-8EFE5B5EB7E5}" srcId="{A8B83BBD-C50F-4F36-B422-EE13DF533CE3}" destId="{B8188412-92A7-48C4-910F-9042AB9C8005}" srcOrd="1" destOrd="0" parTransId="{F682AB20-5B17-4B9D-8843-DBBEA3AB781F}" sibTransId="{E48EA84B-7E12-48BA-A003-BA22204255DB}"/>
    <dgm:cxn modelId="{025CABE6-A308-43FB-B91C-447A922FA684}" type="presOf" srcId="{189A2448-1FEF-4393-9514-9ABBA74C6B8A}" destId="{AD32C159-7BA2-4FE0-8047-4CB30308D578}" srcOrd="0" destOrd="0" presId="urn:microsoft.com/office/officeart/2005/8/layout/hierarchy6"/>
    <dgm:cxn modelId="{63B76DE8-A657-4486-9DC6-FBFE6812F757}" type="presOf" srcId="{2C708ADB-BF9F-4675-B015-5DAB2CE1D8F6}" destId="{663CCEC6-85F7-45F0-ABF9-228F451DEF00}" srcOrd="0" destOrd="0" presId="urn:microsoft.com/office/officeart/2005/8/layout/hierarchy6"/>
    <dgm:cxn modelId="{220C30ED-E017-4578-A55A-D394F545059E}" type="presOf" srcId="{F459A08D-90EA-4F27-9B58-A083F05FB90A}" destId="{A8CCB9FE-BE33-4FF4-8F17-C1A794BA19B0}" srcOrd="0" destOrd="0" presId="urn:microsoft.com/office/officeart/2005/8/layout/hierarchy6"/>
    <dgm:cxn modelId="{4842CC92-B584-4429-BB33-6BD77DF2E0A7}" type="presParOf" srcId="{AD32C159-7BA2-4FE0-8047-4CB30308D578}" destId="{A53FE304-DF2F-44ED-B657-84168BC7D862}" srcOrd="0" destOrd="0" presId="urn:microsoft.com/office/officeart/2005/8/layout/hierarchy6"/>
    <dgm:cxn modelId="{0DB8E7E8-BB28-455B-A293-CEA63023F6DC}" type="presParOf" srcId="{A53FE304-DF2F-44ED-B657-84168BC7D862}" destId="{195B3A6C-76F1-4E2A-B6DC-28C3BCD889D2}" srcOrd="0" destOrd="0" presId="urn:microsoft.com/office/officeart/2005/8/layout/hierarchy6"/>
    <dgm:cxn modelId="{47291A8F-7444-4E4E-9053-16EEAD5A9DEE}" type="presParOf" srcId="{195B3A6C-76F1-4E2A-B6DC-28C3BCD889D2}" destId="{405782BE-2ED7-4712-9382-7ABA3E436BAC}" srcOrd="0" destOrd="0" presId="urn:microsoft.com/office/officeart/2005/8/layout/hierarchy6"/>
    <dgm:cxn modelId="{FF803904-5BC9-4AEF-A323-516A8D6818D6}" type="presParOf" srcId="{405782BE-2ED7-4712-9382-7ABA3E436BAC}" destId="{5F651578-F126-45CB-995A-684232F2F947}" srcOrd="0" destOrd="0" presId="urn:microsoft.com/office/officeart/2005/8/layout/hierarchy6"/>
    <dgm:cxn modelId="{6F12E405-910B-47E8-8B41-8FC5820AD31B}" type="presParOf" srcId="{405782BE-2ED7-4712-9382-7ABA3E436BAC}" destId="{2AFDFB9B-0A2F-462E-A5A8-E17154121AC0}" srcOrd="1" destOrd="0" presId="urn:microsoft.com/office/officeart/2005/8/layout/hierarchy6"/>
    <dgm:cxn modelId="{780FA69E-E44E-473C-B7F4-7D33BF7471C7}" type="presParOf" srcId="{2AFDFB9B-0A2F-462E-A5A8-E17154121AC0}" destId="{8F5D99EC-4C6B-4B5A-B0BB-02AC37C6AC7F}" srcOrd="0" destOrd="0" presId="urn:microsoft.com/office/officeart/2005/8/layout/hierarchy6"/>
    <dgm:cxn modelId="{E431CD35-60C3-46AD-BBA7-B7CDE663A6BC}" type="presParOf" srcId="{2AFDFB9B-0A2F-462E-A5A8-E17154121AC0}" destId="{55E06EE0-E711-4652-87D2-414C07D4610D}" srcOrd="1" destOrd="0" presId="urn:microsoft.com/office/officeart/2005/8/layout/hierarchy6"/>
    <dgm:cxn modelId="{823DA57E-6822-4F2A-BD93-CC2F71D4E260}" type="presParOf" srcId="{55E06EE0-E711-4652-87D2-414C07D4610D}" destId="{663CCEC6-85F7-45F0-ABF9-228F451DEF00}" srcOrd="0" destOrd="0" presId="urn:microsoft.com/office/officeart/2005/8/layout/hierarchy6"/>
    <dgm:cxn modelId="{D4A8A3E6-E1AE-4A5D-BDC6-8D856586479F}" type="presParOf" srcId="{55E06EE0-E711-4652-87D2-414C07D4610D}" destId="{A77B29D5-37EA-47B1-B0EA-320BDA6D58F6}" srcOrd="1" destOrd="0" presId="urn:microsoft.com/office/officeart/2005/8/layout/hierarchy6"/>
    <dgm:cxn modelId="{E62351B9-13B0-4F08-ABD0-CF4CFE90348A}" type="presParOf" srcId="{A77B29D5-37EA-47B1-B0EA-320BDA6D58F6}" destId="{308329EC-1CAE-4DF8-922E-C20B51C40593}" srcOrd="0" destOrd="0" presId="urn:microsoft.com/office/officeart/2005/8/layout/hierarchy6"/>
    <dgm:cxn modelId="{15590668-0A8B-464B-97A8-E89E1F60D483}" type="presParOf" srcId="{A77B29D5-37EA-47B1-B0EA-320BDA6D58F6}" destId="{3E121532-8A4B-4E41-9CE3-9EC0FB517376}" srcOrd="1" destOrd="0" presId="urn:microsoft.com/office/officeart/2005/8/layout/hierarchy6"/>
    <dgm:cxn modelId="{3022D34F-8D03-42F2-950B-98D0A7ABDF59}" type="presParOf" srcId="{3E121532-8A4B-4E41-9CE3-9EC0FB517376}" destId="{6332E5CA-FB68-4808-82C7-D8D2E08D6CC7}" srcOrd="0" destOrd="0" presId="urn:microsoft.com/office/officeart/2005/8/layout/hierarchy6"/>
    <dgm:cxn modelId="{C9308710-33DC-4E77-8185-2F502B3FB054}" type="presParOf" srcId="{3E121532-8A4B-4E41-9CE3-9EC0FB517376}" destId="{5A0EED47-9DE4-45AB-A0D9-3BBE525EB7E9}" srcOrd="1" destOrd="0" presId="urn:microsoft.com/office/officeart/2005/8/layout/hierarchy6"/>
    <dgm:cxn modelId="{63FCF7F4-A088-45E6-9FBB-BFB766179A95}" type="presParOf" srcId="{A77B29D5-37EA-47B1-B0EA-320BDA6D58F6}" destId="{7BA38B49-513D-414C-8597-288CBFA8ABBB}" srcOrd="2" destOrd="0" presId="urn:microsoft.com/office/officeart/2005/8/layout/hierarchy6"/>
    <dgm:cxn modelId="{10E75B8F-B1CF-40B9-AFC4-4B44BD7952EA}" type="presParOf" srcId="{A77B29D5-37EA-47B1-B0EA-320BDA6D58F6}" destId="{E41360C4-E3C5-4F48-820A-4FF5F54E5582}" srcOrd="3" destOrd="0" presId="urn:microsoft.com/office/officeart/2005/8/layout/hierarchy6"/>
    <dgm:cxn modelId="{4CD4DBF6-608F-404C-97AE-8B22E2D45525}" type="presParOf" srcId="{E41360C4-E3C5-4F48-820A-4FF5F54E5582}" destId="{B709EBD1-89DF-408C-9E47-4EEB2D5D4E0D}" srcOrd="0" destOrd="0" presId="urn:microsoft.com/office/officeart/2005/8/layout/hierarchy6"/>
    <dgm:cxn modelId="{67F31617-30D6-4499-87A7-207C1E12E9FF}" type="presParOf" srcId="{E41360C4-E3C5-4F48-820A-4FF5F54E5582}" destId="{72C5D992-E0E4-4F2A-9F88-DF5409A529E4}" srcOrd="1" destOrd="0" presId="urn:microsoft.com/office/officeart/2005/8/layout/hierarchy6"/>
    <dgm:cxn modelId="{F0185A35-BA05-430F-9F15-2E85E8DA190E}" type="presParOf" srcId="{2AFDFB9B-0A2F-462E-A5A8-E17154121AC0}" destId="{38220EE2-6877-4E35-A653-C8648092E486}" srcOrd="2" destOrd="0" presId="urn:microsoft.com/office/officeart/2005/8/layout/hierarchy6"/>
    <dgm:cxn modelId="{BD016B47-C8DB-40F1-9EA4-073F719E9665}" type="presParOf" srcId="{2AFDFB9B-0A2F-462E-A5A8-E17154121AC0}" destId="{298A8C7B-DF19-4CE4-852F-D3E97D3232C4}" srcOrd="3" destOrd="0" presId="urn:microsoft.com/office/officeart/2005/8/layout/hierarchy6"/>
    <dgm:cxn modelId="{9B15130C-25DC-496B-82C6-B1A228822FB7}" type="presParOf" srcId="{298A8C7B-DF19-4CE4-852F-D3E97D3232C4}" destId="{483D1664-8CE6-438B-A646-E67164EAAFC7}" srcOrd="0" destOrd="0" presId="urn:microsoft.com/office/officeart/2005/8/layout/hierarchy6"/>
    <dgm:cxn modelId="{DC287107-5B6C-45BF-B20A-F26FD32CEC91}" type="presParOf" srcId="{298A8C7B-DF19-4CE4-852F-D3E97D3232C4}" destId="{A8BD045E-8A8D-4E8E-A154-4D6112B2C5BB}" srcOrd="1" destOrd="0" presId="urn:microsoft.com/office/officeart/2005/8/layout/hierarchy6"/>
    <dgm:cxn modelId="{30D87594-E323-46A7-A4C9-7A445E39D046}" type="presParOf" srcId="{A8BD045E-8A8D-4E8E-A154-4D6112B2C5BB}" destId="{B3513AA6-5A53-407A-920C-1F52609DBCE8}" srcOrd="0" destOrd="0" presId="urn:microsoft.com/office/officeart/2005/8/layout/hierarchy6"/>
    <dgm:cxn modelId="{51453919-4034-47D7-A5F2-CA2D4D84BC06}" type="presParOf" srcId="{A8BD045E-8A8D-4E8E-A154-4D6112B2C5BB}" destId="{35FFEC94-3846-456E-B11B-45400CE56FA8}" srcOrd="1" destOrd="0" presId="urn:microsoft.com/office/officeart/2005/8/layout/hierarchy6"/>
    <dgm:cxn modelId="{AB118477-5079-4AC7-BC36-0CEC76056C23}" type="presParOf" srcId="{35FFEC94-3846-456E-B11B-45400CE56FA8}" destId="{C59897E3-72AC-46EB-82AB-8551667E8B8C}" srcOrd="0" destOrd="0" presId="urn:microsoft.com/office/officeart/2005/8/layout/hierarchy6"/>
    <dgm:cxn modelId="{3F72806E-BEE8-4DA5-AEA5-84D543496AC6}" type="presParOf" srcId="{35FFEC94-3846-456E-B11B-45400CE56FA8}" destId="{CD19F9B2-A786-40BE-96EF-50D8AD19971A}" srcOrd="1" destOrd="0" presId="urn:microsoft.com/office/officeart/2005/8/layout/hierarchy6"/>
    <dgm:cxn modelId="{6A3E8A14-A9D4-4365-A8BA-2FCC317C7FA2}" type="presParOf" srcId="{A8BD045E-8A8D-4E8E-A154-4D6112B2C5BB}" destId="{0BC198E8-A867-4DB4-AE34-DD7A7FC4C72D}" srcOrd="2" destOrd="0" presId="urn:microsoft.com/office/officeart/2005/8/layout/hierarchy6"/>
    <dgm:cxn modelId="{3886B608-F5CC-4ABA-920E-D76322A9E96E}" type="presParOf" srcId="{A8BD045E-8A8D-4E8E-A154-4D6112B2C5BB}" destId="{0D46C87D-A2E9-4F79-9B29-B767310AD8ED}" srcOrd="3" destOrd="0" presId="urn:microsoft.com/office/officeart/2005/8/layout/hierarchy6"/>
    <dgm:cxn modelId="{A623E778-517B-4878-93BE-8B0EE19E57EC}" type="presParOf" srcId="{0D46C87D-A2E9-4F79-9B29-B767310AD8ED}" destId="{B3B7DEA7-4743-43E3-9D85-50111C172CFB}" srcOrd="0" destOrd="0" presId="urn:microsoft.com/office/officeart/2005/8/layout/hierarchy6"/>
    <dgm:cxn modelId="{8FE41D4F-E83B-4DF3-9552-86D35957A6A6}" type="presParOf" srcId="{0D46C87D-A2E9-4F79-9B29-B767310AD8ED}" destId="{4352281B-360A-4FE7-9104-A9CAC3D04097}" srcOrd="1" destOrd="0" presId="urn:microsoft.com/office/officeart/2005/8/layout/hierarchy6"/>
    <dgm:cxn modelId="{4AB6627D-9EB5-4ED3-9E86-DD45FF180601}" type="presParOf" srcId="{A8BD045E-8A8D-4E8E-A154-4D6112B2C5BB}" destId="{A8CCB9FE-BE33-4FF4-8F17-C1A794BA19B0}" srcOrd="4" destOrd="0" presId="urn:microsoft.com/office/officeart/2005/8/layout/hierarchy6"/>
    <dgm:cxn modelId="{04BAFF2D-81FD-48A0-A7BE-83FDCEAB985A}" type="presParOf" srcId="{A8BD045E-8A8D-4E8E-A154-4D6112B2C5BB}" destId="{E6ED7FAC-5516-4A02-8C34-CB00693DA600}" srcOrd="5" destOrd="0" presId="urn:microsoft.com/office/officeart/2005/8/layout/hierarchy6"/>
    <dgm:cxn modelId="{8471EF41-1B71-4544-94A5-10F1CC6F7E9A}" type="presParOf" srcId="{E6ED7FAC-5516-4A02-8C34-CB00693DA600}" destId="{4907AF4A-BA94-46F2-96A4-1538D8868038}" srcOrd="0" destOrd="0" presId="urn:microsoft.com/office/officeart/2005/8/layout/hierarchy6"/>
    <dgm:cxn modelId="{3EEC2073-5739-4D9A-AD0B-F83024A5E894}" type="presParOf" srcId="{E6ED7FAC-5516-4A02-8C34-CB00693DA600}" destId="{E13AD0D8-6DBE-4005-8D2C-FD58A8C2B1DA}" srcOrd="1" destOrd="0" presId="urn:microsoft.com/office/officeart/2005/8/layout/hierarchy6"/>
    <dgm:cxn modelId="{B1FAC70E-0601-4D50-A281-B5EF592819E0}" type="presParOf" srcId="{2AFDFB9B-0A2F-462E-A5A8-E17154121AC0}" destId="{E3775A2E-CC78-446B-88BD-4E7466116362}" srcOrd="4" destOrd="0" presId="urn:microsoft.com/office/officeart/2005/8/layout/hierarchy6"/>
    <dgm:cxn modelId="{A3C5C74C-F3E6-476D-B839-F530E6534D23}" type="presParOf" srcId="{2AFDFB9B-0A2F-462E-A5A8-E17154121AC0}" destId="{5B54A901-7F84-40D4-9EF2-6CF7F217FCFE}" srcOrd="5" destOrd="0" presId="urn:microsoft.com/office/officeart/2005/8/layout/hierarchy6"/>
    <dgm:cxn modelId="{CE5F0DF7-F494-4360-B0FE-C1257E060547}" type="presParOf" srcId="{5B54A901-7F84-40D4-9EF2-6CF7F217FCFE}" destId="{714A2167-3014-49DF-9E5B-2FF38692B76F}" srcOrd="0" destOrd="0" presId="urn:microsoft.com/office/officeart/2005/8/layout/hierarchy6"/>
    <dgm:cxn modelId="{8AC098AE-90ED-4245-9C04-18AC5C15D403}" type="presParOf" srcId="{5B54A901-7F84-40D4-9EF2-6CF7F217FCFE}" destId="{041E3723-3202-4423-8581-5CB679BE616E}" srcOrd="1" destOrd="0" presId="urn:microsoft.com/office/officeart/2005/8/layout/hierarchy6"/>
    <dgm:cxn modelId="{B99BD444-E302-4730-901B-2B34650542EB}" type="presParOf" srcId="{041E3723-3202-4423-8581-5CB679BE616E}" destId="{38AF006A-4BE4-4189-9C76-E98B91C6054C}" srcOrd="0" destOrd="0" presId="urn:microsoft.com/office/officeart/2005/8/layout/hierarchy6"/>
    <dgm:cxn modelId="{8CCF4548-D5E4-4ED3-93DD-FA4606553D35}" type="presParOf" srcId="{041E3723-3202-4423-8581-5CB679BE616E}" destId="{DBBC94D1-FD7D-45FC-9D8D-48C68D148A9B}" srcOrd="1" destOrd="0" presId="urn:microsoft.com/office/officeart/2005/8/layout/hierarchy6"/>
    <dgm:cxn modelId="{6A799260-D13E-4697-B82C-EA4827085153}" type="presParOf" srcId="{DBBC94D1-FD7D-45FC-9D8D-48C68D148A9B}" destId="{1480DD0F-4F4C-48E2-A1E5-9448145F38F9}" srcOrd="0" destOrd="0" presId="urn:microsoft.com/office/officeart/2005/8/layout/hierarchy6"/>
    <dgm:cxn modelId="{EBF576BE-49EA-4B8F-8E54-D0197A773FD6}" type="presParOf" srcId="{DBBC94D1-FD7D-45FC-9D8D-48C68D148A9B}" destId="{9D012868-89FE-4451-B8BE-F20CABC7199B}" srcOrd="1" destOrd="0" presId="urn:microsoft.com/office/officeart/2005/8/layout/hierarchy6"/>
    <dgm:cxn modelId="{8BB826EE-D538-4AA8-9FE9-7BF3EBFDCBDF}" type="presParOf" srcId="{2AFDFB9B-0A2F-462E-A5A8-E17154121AC0}" destId="{C31DCE70-310F-4DE8-91CE-340CE06BF917}" srcOrd="6" destOrd="0" presId="urn:microsoft.com/office/officeart/2005/8/layout/hierarchy6"/>
    <dgm:cxn modelId="{1371BDC4-BBD0-41E9-B3FE-1A40A5FC53D3}" type="presParOf" srcId="{2AFDFB9B-0A2F-462E-A5A8-E17154121AC0}" destId="{8499B3A6-5869-49E9-A407-89662F672C02}" srcOrd="7" destOrd="0" presId="urn:microsoft.com/office/officeart/2005/8/layout/hierarchy6"/>
    <dgm:cxn modelId="{1F672E22-A9E6-4BB3-8635-3E1BD23DB1CD}" type="presParOf" srcId="{8499B3A6-5869-49E9-A407-89662F672C02}" destId="{959EE754-3154-4BFB-A3B5-3848EEEFBF6B}" srcOrd="0" destOrd="0" presId="urn:microsoft.com/office/officeart/2005/8/layout/hierarchy6"/>
    <dgm:cxn modelId="{B81052D3-7CE5-41A3-A916-B51FCE8CE321}" type="presParOf" srcId="{8499B3A6-5869-49E9-A407-89662F672C02}" destId="{8DBBA17B-A1E1-417C-8F81-C82149F4989B}" srcOrd="1" destOrd="0" presId="urn:microsoft.com/office/officeart/2005/8/layout/hierarchy6"/>
    <dgm:cxn modelId="{BB71AA66-DAD8-4C56-AC9C-8A792AC5F27D}" type="presParOf" srcId="{8DBBA17B-A1E1-417C-8F81-C82149F4989B}" destId="{78ADF034-97DF-46B6-B2F8-CE6D979E7E3B}" srcOrd="0" destOrd="0" presId="urn:microsoft.com/office/officeart/2005/8/layout/hierarchy6"/>
    <dgm:cxn modelId="{19556A89-C2F4-4D5C-9D5B-5A986CAC384F}" type="presParOf" srcId="{8DBBA17B-A1E1-417C-8F81-C82149F4989B}" destId="{3922AFA0-0422-4A2B-B28D-7BDC7019FAA6}" srcOrd="1" destOrd="0" presId="urn:microsoft.com/office/officeart/2005/8/layout/hierarchy6"/>
    <dgm:cxn modelId="{683BF76F-5340-476F-8AEE-552FFFDB7E79}" type="presParOf" srcId="{3922AFA0-0422-4A2B-B28D-7BDC7019FAA6}" destId="{0E0E55A7-6BA6-4173-BA7B-5F0D277AF249}" srcOrd="0" destOrd="0" presId="urn:microsoft.com/office/officeart/2005/8/layout/hierarchy6"/>
    <dgm:cxn modelId="{0E14934D-4865-45C0-A83B-7E103F7424AA}" type="presParOf" srcId="{3922AFA0-0422-4A2B-B28D-7BDC7019FAA6}" destId="{7B277F8E-84F8-4382-89A1-5968FB66FEA1}" srcOrd="1" destOrd="0" presId="urn:microsoft.com/office/officeart/2005/8/layout/hierarchy6"/>
    <dgm:cxn modelId="{57E59F97-89B8-43DE-847D-F20E1F715798}" type="presParOf" srcId="{8DBBA17B-A1E1-417C-8F81-C82149F4989B}" destId="{7D1E1793-96AD-46F6-8416-D76764B3D259}" srcOrd="2" destOrd="0" presId="urn:microsoft.com/office/officeart/2005/8/layout/hierarchy6"/>
    <dgm:cxn modelId="{D1B34B7F-F957-42DC-8F9F-28EA92B225E1}" type="presParOf" srcId="{8DBBA17B-A1E1-417C-8F81-C82149F4989B}" destId="{F6E764E5-60DB-4285-8452-DDA36C158661}" srcOrd="3" destOrd="0" presId="urn:microsoft.com/office/officeart/2005/8/layout/hierarchy6"/>
    <dgm:cxn modelId="{71CC11F1-BE4B-41B2-9978-EBC692B4F356}" type="presParOf" srcId="{F6E764E5-60DB-4285-8452-DDA36C158661}" destId="{32ACCD09-3B69-447C-A82F-48AFB7046044}" srcOrd="0" destOrd="0" presId="urn:microsoft.com/office/officeart/2005/8/layout/hierarchy6"/>
    <dgm:cxn modelId="{F85A2BC3-BE69-47A8-A92C-69A3805293E1}" type="presParOf" srcId="{F6E764E5-60DB-4285-8452-DDA36C158661}" destId="{3FA714C0-804C-4372-A68F-197611A13955}" srcOrd="1" destOrd="0" presId="urn:microsoft.com/office/officeart/2005/8/layout/hierarchy6"/>
    <dgm:cxn modelId="{AFE1002C-F65F-4445-A32A-E3BE7902338A}" type="presParOf" srcId="{8DBBA17B-A1E1-417C-8F81-C82149F4989B}" destId="{C58897B5-BA68-4B14-B08B-7F90628B8E69}" srcOrd="4" destOrd="0" presId="urn:microsoft.com/office/officeart/2005/8/layout/hierarchy6"/>
    <dgm:cxn modelId="{920BE510-0DD9-47BD-819E-29C9F1876E2A}" type="presParOf" srcId="{8DBBA17B-A1E1-417C-8F81-C82149F4989B}" destId="{C2D0E153-8426-44F3-815A-C9A014726F11}" srcOrd="5" destOrd="0" presId="urn:microsoft.com/office/officeart/2005/8/layout/hierarchy6"/>
    <dgm:cxn modelId="{767B8726-EEE2-4F20-89EB-AE2BDD018E2A}" type="presParOf" srcId="{C2D0E153-8426-44F3-815A-C9A014726F11}" destId="{48233BF3-711F-42F9-9104-E6E232F47D76}" srcOrd="0" destOrd="0" presId="urn:microsoft.com/office/officeart/2005/8/layout/hierarchy6"/>
    <dgm:cxn modelId="{28758A12-0AC5-4564-A22F-F1C1362A8B60}" type="presParOf" srcId="{C2D0E153-8426-44F3-815A-C9A014726F11}" destId="{A0B2C327-CB15-4150-9ABB-3DC1FC8A0A85}" srcOrd="1" destOrd="0" presId="urn:microsoft.com/office/officeart/2005/8/layout/hierarchy6"/>
    <dgm:cxn modelId="{8F9D1FE7-88F8-4BCE-967B-97C212E2040B}" type="presParOf" srcId="{AD32C159-7BA2-4FE0-8047-4CB30308D578}" destId="{88743445-BF25-4A6C-B274-D76C26E8CB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51578-F126-45CB-995A-684232F2F947}">
      <dsp:nvSpPr>
        <dsp:cNvPr id="0" name=""/>
        <dsp:cNvSpPr/>
      </dsp:nvSpPr>
      <dsp:spPr>
        <a:xfrm>
          <a:off x="3476277" y="1806972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GAME</a:t>
          </a:r>
        </a:p>
      </dsp:txBody>
      <dsp:txXfrm>
        <a:off x="3490187" y="1820882"/>
        <a:ext cx="684570" cy="447107"/>
      </dsp:txXfrm>
    </dsp:sp>
    <dsp:sp modelId="{8F5D99EC-4C6B-4B5A-B0BB-02AC37C6AC7F}">
      <dsp:nvSpPr>
        <dsp:cNvPr id="0" name=""/>
        <dsp:cNvSpPr/>
      </dsp:nvSpPr>
      <dsp:spPr>
        <a:xfrm>
          <a:off x="822622" y="2281899"/>
          <a:ext cx="3009850" cy="189970"/>
        </a:xfrm>
        <a:custGeom>
          <a:avLst/>
          <a:gdLst/>
          <a:ahLst/>
          <a:cxnLst/>
          <a:rect l="0" t="0" r="0" b="0"/>
          <a:pathLst>
            <a:path>
              <a:moveTo>
                <a:pt x="3009850" y="0"/>
              </a:moveTo>
              <a:lnTo>
                <a:pt x="3009850" y="94985"/>
              </a:lnTo>
              <a:lnTo>
                <a:pt x="0" y="94985"/>
              </a:lnTo>
              <a:lnTo>
                <a:pt x="0" y="18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CCEC6-85F7-45F0-ABF9-228F451DEF00}">
      <dsp:nvSpPr>
        <dsp:cNvPr id="0" name=""/>
        <dsp:cNvSpPr/>
      </dsp:nvSpPr>
      <dsp:spPr>
        <a:xfrm>
          <a:off x="466427" y="2471869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</a:t>
          </a:r>
        </a:p>
      </dsp:txBody>
      <dsp:txXfrm>
        <a:off x="480337" y="2485779"/>
        <a:ext cx="684570" cy="447107"/>
      </dsp:txXfrm>
    </dsp:sp>
    <dsp:sp modelId="{308329EC-1CAE-4DF8-922E-C20B51C40593}">
      <dsp:nvSpPr>
        <dsp:cNvPr id="0" name=""/>
        <dsp:cNvSpPr/>
      </dsp:nvSpPr>
      <dsp:spPr>
        <a:xfrm>
          <a:off x="359568" y="2946797"/>
          <a:ext cx="463053" cy="189970"/>
        </a:xfrm>
        <a:custGeom>
          <a:avLst/>
          <a:gdLst/>
          <a:ahLst/>
          <a:cxnLst/>
          <a:rect l="0" t="0" r="0" b="0"/>
          <a:pathLst>
            <a:path>
              <a:moveTo>
                <a:pt x="463053" y="0"/>
              </a:moveTo>
              <a:lnTo>
                <a:pt x="463053" y="94985"/>
              </a:lnTo>
              <a:lnTo>
                <a:pt x="0" y="94985"/>
              </a:lnTo>
              <a:lnTo>
                <a:pt x="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2E5CA-FB68-4808-82C7-D8D2E08D6CC7}">
      <dsp:nvSpPr>
        <dsp:cNvPr id="0" name=""/>
        <dsp:cNvSpPr/>
      </dsp:nvSpPr>
      <dsp:spPr>
        <a:xfrm>
          <a:off x="3373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LOADWORD</a:t>
          </a:r>
        </a:p>
      </dsp:txBody>
      <dsp:txXfrm>
        <a:off x="17283" y="3150677"/>
        <a:ext cx="684570" cy="447107"/>
      </dsp:txXfrm>
    </dsp:sp>
    <dsp:sp modelId="{7BA38B49-513D-414C-8597-288CBFA8ABBB}">
      <dsp:nvSpPr>
        <dsp:cNvPr id="0" name=""/>
        <dsp:cNvSpPr/>
      </dsp:nvSpPr>
      <dsp:spPr>
        <a:xfrm>
          <a:off x="822622" y="2946797"/>
          <a:ext cx="463053" cy="18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85"/>
              </a:lnTo>
              <a:lnTo>
                <a:pt x="463053" y="94985"/>
              </a:lnTo>
              <a:lnTo>
                <a:pt x="463053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9EBD1-89DF-408C-9E47-4EEB2D5D4E0D}">
      <dsp:nvSpPr>
        <dsp:cNvPr id="0" name=""/>
        <dsp:cNvSpPr/>
      </dsp:nvSpPr>
      <dsp:spPr>
        <a:xfrm>
          <a:off x="929481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CHOOSEWORD</a:t>
          </a:r>
        </a:p>
      </dsp:txBody>
      <dsp:txXfrm>
        <a:off x="943391" y="3150677"/>
        <a:ext cx="684570" cy="447107"/>
      </dsp:txXfrm>
    </dsp:sp>
    <dsp:sp modelId="{38220EE2-6877-4E35-A653-C8648092E486}">
      <dsp:nvSpPr>
        <dsp:cNvPr id="0" name=""/>
        <dsp:cNvSpPr/>
      </dsp:nvSpPr>
      <dsp:spPr>
        <a:xfrm>
          <a:off x="3137892" y="2281899"/>
          <a:ext cx="694580" cy="189970"/>
        </a:xfrm>
        <a:custGeom>
          <a:avLst/>
          <a:gdLst/>
          <a:ahLst/>
          <a:cxnLst/>
          <a:rect l="0" t="0" r="0" b="0"/>
          <a:pathLst>
            <a:path>
              <a:moveTo>
                <a:pt x="694580" y="0"/>
              </a:moveTo>
              <a:lnTo>
                <a:pt x="694580" y="94985"/>
              </a:lnTo>
              <a:lnTo>
                <a:pt x="0" y="94985"/>
              </a:lnTo>
              <a:lnTo>
                <a:pt x="0" y="18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D1664-8CE6-438B-A646-E67164EAAFC7}">
      <dsp:nvSpPr>
        <dsp:cNvPr id="0" name=""/>
        <dsp:cNvSpPr/>
      </dsp:nvSpPr>
      <dsp:spPr>
        <a:xfrm>
          <a:off x="2781696" y="2471869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MAIN</a:t>
          </a:r>
        </a:p>
      </dsp:txBody>
      <dsp:txXfrm>
        <a:off x="2795606" y="2485779"/>
        <a:ext cx="684570" cy="447107"/>
      </dsp:txXfrm>
    </dsp:sp>
    <dsp:sp modelId="{B3513AA6-5A53-407A-920C-1F52609DBCE8}">
      <dsp:nvSpPr>
        <dsp:cNvPr id="0" name=""/>
        <dsp:cNvSpPr/>
      </dsp:nvSpPr>
      <dsp:spPr>
        <a:xfrm>
          <a:off x="2211784" y="2946797"/>
          <a:ext cx="926107" cy="189970"/>
        </a:xfrm>
        <a:custGeom>
          <a:avLst/>
          <a:gdLst/>
          <a:ahLst/>
          <a:cxnLst/>
          <a:rect l="0" t="0" r="0" b="0"/>
          <a:pathLst>
            <a:path>
              <a:moveTo>
                <a:pt x="926107" y="0"/>
              </a:moveTo>
              <a:lnTo>
                <a:pt x="926107" y="94985"/>
              </a:lnTo>
              <a:lnTo>
                <a:pt x="0" y="94985"/>
              </a:lnTo>
              <a:lnTo>
                <a:pt x="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897E3-72AC-46EB-82AB-8551667E8B8C}">
      <dsp:nvSpPr>
        <dsp:cNvPr id="0" name=""/>
        <dsp:cNvSpPr/>
      </dsp:nvSpPr>
      <dsp:spPr>
        <a:xfrm>
          <a:off x="1855589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PLAYGAME</a:t>
          </a:r>
        </a:p>
      </dsp:txBody>
      <dsp:txXfrm>
        <a:off x="1869499" y="3150677"/>
        <a:ext cx="684570" cy="447107"/>
      </dsp:txXfrm>
    </dsp:sp>
    <dsp:sp modelId="{0BC198E8-A867-4DB4-AE34-DD7A7FC4C72D}">
      <dsp:nvSpPr>
        <dsp:cNvPr id="0" name=""/>
        <dsp:cNvSpPr/>
      </dsp:nvSpPr>
      <dsp:spPr>
        <a:xfrm>
          <a:off x="3092172" y="2946797"/>
          <a:ext cx="91440" cy="18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7DEA7-4743-43E3-9D85-50111C172CFB}">
      <dsp:nvSpPr>
        <dsp:cNvPr id="0" name=""/>
        <dsp:cNvSpPr/>
      </dsp:nvSpPr>
      <dsp:spPr>
        <a:xfrm>
          <a:off x="2781696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SCOREBOARD</a:t>
          </a:r>
        </a:p>
      </dsp:txBody>
      <dsp:txXfrm>
        <a:off x="2795606" y="3150677"/>
        <a:ext cx="684570" cy="447107"/>
      </dsp:txXfrm>
    </dsp:sp>
    <dsp:sp modelId="{A8CCB9FE-BE33-4FF4-8F17-C1A794BA19B0}">
      <dsp:nvSpPr>
        <dsp:cNvPr id="0" name=""/>
        <dsp:cNvSpPr/>
      </dsp:nvSpPr>
      <dsp:spPr>
        <a:xfrm>
          <a:off x="3137892" y="2946797"/>
          <a:ext cx="926107" cy="18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85"/>
              </a:lnTo>
              <a:lnTo>
                <a:pt x="926107" y="94985"/>
              </a:lnTo>
              <a:lnTo>
                <a:pt x="926107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7AF4A-BA94-46F2-96A4-1538D8868038}">
      <dsp:nvSpPr>
        <dsp:cNvPr id="0" name=""/>
        <dsp:cNvSpPr/>
      </dsp:nvSpPr>
      <dsp:spPr>
        <a:xfrm>
          <a:off x="3707804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OPTIONS</a:t>
          </a:r>
        </a:p>
      </dsp:txBody>
      <dsp:txXfrm>
        <a:off x="3721714" y="3150677"/>
        <a:ext cx="684570" cy="447107"/>
      </dsp:txXfrm>
    </dsp:sp>
    <dsp:sp modelId="{E3775A2E-CC78-446B-88BD-4E7466116362}">
      <dsp:nvSpPr>
        <dsp:cNvPr id="0" name=""/>
        <dsp:cNvSpPr/>
      </dsp:nvSpPr>
      <dsp:spPr>
        <a:xfrm>
          <a:off x="3832473" y="2281899"/>
          <a:ext cx="1157634" cy="18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85"/>
              </a:lnTo>
              <a:lnTo>
                <a:pt x="1157634" y="94985"/>
              </a:lnTo>
              <a:lnTo>
                <a:pt x="1157634" y="18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2167-3014-49DF-9E5B-2FF38692B76F}">
      <dsp:nvSpPr>
        <dsp:cNvPr id="0" name=""/>
        <dsp:cNvSpPr/>
      </dsp:nvSpPr>
      <dsp:spPr>
        <a:xfrm>
          <a:off x="4633912" y="2471869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EXT</a:t>
          </a:r>
        </a:p>
      </dsp:txBody>
      <dsp:txXfrm>
        <a:off x="4647822" y="2485779"/>
        <a:ext cx="684570" cy="447107"/>
      </dsp:txXfrm>
    </dsp:sp>
    <dsp:sp modelId="{38AF006A-4BE4-4189-9C76-E98B91C6054C}">
      <dsp:nvSpPr>
        <dsp:cNvPr id="0" name=""/>
        <dsp:cNvSpPr/>
      </dsp:nvSpPr>
      <dsp:spPr>
        <a:xfrm>
          <a:off x="4944387" y="2946797"/>
          <a:ext cx="91440" cy="18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DD0F-4F4C-48E2-A1E5-9448145F38F9}">
      <dsp:nvSpPr>
        <dsp:cNvPr id="0" name=""/>
        <dsp:cNvSpPr/>
      </dsp:nvSpPr>
      <dsp:spPr>
        <a:xfrm>
          <a:off x="4633912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GETGUESS</a:t>
          </a:r>
        </a:p>
      </dsp:txBody>
      <dsp:txXfrm>
        <a:off x="4647822" y="3150677"/>
        <a:ext cx="684570" cy="447107"/>
      </dsp:txXfrm>
    </dsp:sp>
    <dsp:sp modelId="{C31DCE70-310F-4DE8-91CE-340CE06BF917}">
      <dsp:nvSpPr>
        <dsp:cNvPr id="0" name=""/>
        <dsp:cNvSpPr/>
      </dsp:nvSpPr>
      <dsp:spPr>
        <a:xfrm>
          <a:off x="3832473" y="2281899"/>
          <a:ext cx="3009850" cy="18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85"/>
              </a:lnTo>
              <a:lnTo>
                <a:pt x="3009850" y="94985"/>
              </a:lnTo>
              <a:lnTo>
                <a:pt x="3009850" y="18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EE754-3154-4BFB-A3B5-3848EEEFBF6B}">
      <dsp:nvSpPr>
        <dsp:cNvPr id="0" name=""/>
        <dsp:cNvSpPr/>
      </dsp:nvSpPr>
      <dsp:spPr>
        <a:xfrm>
          <a:off x="6486128" y="2471869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GAMEPROCESS</a:t>
          </a:r>
        </a:p>
      </dsp:txBody>
      <dsp:txXfrm>
        <a:off x="6500038" y="2485779"/>
        <a:ext cx="684570" cy="447107"/>
      </dsp:txXfrm>
    </dsp:sp>
    <dsp:sp modelId="{78ADF034-97DF-46B6-B2F8-CE6D979E7E3B}">
      <dsp:nvSpPr>
        <dsp:cNvPr id="0" name=""/>
        <dsp:cNvSpPr/>
      </dsp:nvSpPr>
      <dsp:spPr>
        <a:xfrm>
          <a:off x="5916215" y="2946797"/>
          <a:ext cx="926107" cy="189970"/>
        </a:xfrm>
        <a:custGeom>
          <a:avLst/>
          <a:gdLst/>
          <a:ahLst/>
          <a:cxnLst/>
          <a:rect l="0" t="0" r="0" b="0"/>
          <a:pathLst>
            <a:path>
              <a:moveTo>
                <a:pt x="926107" y="0"/>
              </a:moveTo>
              <a:lnTo>
                <a:pt x="926107" y="94985"/>
              </a:lnTo>
              <a:lnTo>
                <a:pt x="0" y="94985"/>
              </a:lnTo>
              <a:lnTo>
                <a:pt x="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E55A7-6BA6-4173-BA7B-5F0D277AF249}">
      <dsp:nvSpPr>
        <dsp:cNvPr id="0" name=""/>
        <dsp:cNvSpPr/>
      </dsp:nvSpPr>
      <dsp:spPr>
        <a:xfrm>
          <a:off x="5560020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DELETAPHABETE</a:t>
          </a:r>
        </a:p>
      </dsp:txBody>
      <dsp:txXfrm>
        <a:off x="5573930" y="3150677"/>
        <a:ext cx="684570" cy="447107"/>
      </dsp:txXfrm>
    </dsp:sp>
    <dsp:sp modelId="{7D1E1793-96AD-46F6-8416-D76764B3D259}">
      <dsp:nvSpPr>
        <dsp:cNvPr id="0" name=""/>
        <dsp:cNvSpPr/>
      </dsp:nvSpPr>
      <dsp:spPr>
        <a:xfrm>
          <a:off x="6796603" y="2946797"/>
          <a:ext cx="91440" cy="18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CCD09-3B69-447C-A82F-48AFB7046044}">
      <dsp:nvSpPr>
        <dsp:cNvPr id="0" name=""/>
        <dsp:cNvSpPr/>
      </dsp:nvSpPr>
      <dsp:spPr>
        <a:xfrm>
          <a:off x="6486128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PROGRESS-SOFAR</a:t>
          </a:r>
        </a:p>
      </dsp:txBody>
      <dsp:txXfrm>
        <a:off x="6500038" y="3150677"/>
        <a:ext cx="684570" cy="447107"/>
      </dsp:txXfrm>
    </dsp:sp>
    <dsp:sp modelId="{C58897B5-BA68-4B14-B08B-7F90628B8E69}">
      <dsp:nvSpPr>
        <dsp:cNvPr id="0" name=""/>
        <dsp:cNvSpPr/>
      </dsp:nvSpPr>
      <dsp:spPr>
        <a:xfrm>
          <a:off x="6842323" y="2946797"/>
          <a:ext cx="926107" cy="18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85"/>
              </a:lnTo>
              <a:lnTo>
                <a:pt x="926107" y="94985"/>
              </a:lnTo>
              <a:lnTo>
                <a:pt x="926107" y="18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33BF3-711F-42F9-9104-E6E232F47D76}">
      <dsp:nvSpPr>
        <dsp:cNvPr id="0" name=""/>
        <dsp:cNvSpPr/>
      </dsp:nvSpPr>
      <dsp:spPr>
        <a:xfrm>
          <a:off x="7412235" y="3136767"/>
          <a:ext cx="712390" cy="474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EVALUTEGUESS</a:t>
          </a:r>
        </a:p>
      </dsp:txBody>
      <dsp:txXfrm>
        <a:off x="7426145" y="3150677"/>
        <a:ext cx="684570" cy="447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B6E-362C-45CB-9EB2-1B7ECD898D2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D614-6344-4A50-9486-B128719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71534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7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nagukwe@yahoo.com</dc:creator>
  <cp:lastModifiedBy>nagukwe@yahoo.com</cp:lastModifiedBy>
  <cp:revision>5</cp:revision>
  <dcterms:created xsi:type="dcterms:W3CDTF">2018-03-04T16:31:17Z</dcterms:created>
  <dcterms:modified xsi:type="dcterms:W3CDTF">2018-03-10T15:15:29Z</dcterms:modified>
</cp:coreProperties>
</file>