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an Aspinall" initials="JA" lastIdx="1" clrIdx="0">
    <p:extLst>
      <p:ext uri="{19B8F6BF-5375-455C-9EA6-DF929625EA0E}">
        <p15:presenceInfo xmlns:p15="http://schemas.microsoft.com/office/powerpoint/2012/main" userId="S::jaspinall@caci.co.uk::18fac97e-2696-42b6-9089-9a4b990fc9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3C229-9A2B-4FDE-95AA-4D24C3A53BAF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D4B85-201B-4026-BFBB-CEA5DE049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5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E320-AF3B-45B2-B336-E4D6B6353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F7CAB-1601-48F5-BA41-73BBACB45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A04D-008A-4F00-83AC-42FB8EC0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B1CE-BC77-461C-91E8-5443EC4A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1B41-0386-4003-86E8-222BA152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42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2AE8-6AF7-41D5-90B9-1947F165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CE305-7BA9-43CC-A6AA-0B9618E57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9734-CB3D-49C7-BC6D-1CE2F32B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572E-6723-4176-B05C-7FB7BD70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1742-2FCA-4110-B125-F1C23368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8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2EE4B-8448-41A7-8C8D-676DED8DA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A74B8-9F51-40D7-AE86-E76B05322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E540-1085-4B51-9D0E-C250E846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C989-5FC1-4317-A38A-2C607CC5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1D4C-AAB5-4016-8C3E-FFC7E4A7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23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DA07-0086-40FC-9D6D-56350D28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D326-F89C-4CB6-B10A-A61B0518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F154-63E8-4D4B-94AD-451F22E2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5687-F2BE-4F31-9702-1AEBD6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74D00-1F18-4162-9B50-07A6A749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7810-4C97-4FA8-842F-3D913937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E940-320F-4C90-90B0-FD91AEAE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D44C-7FB0-4172-B348-E39B403A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489E-C526-4E8F-BC75-985B5213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F90A-A387-4BC4-8A38-541D48CD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89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768F-EE53-4D79-A6E8-0E8CE035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CC0B-F231-497D-A550-EF27F5F94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8FC33-4F61-4E30-93EB-CF2004C91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C2EB-E6E9-426D-9FE3-B12F2152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D060-49B9-40A0-B1DF-CABE7C3B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3F66-FC2F-47EE-AA39-F226766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1D9A-53F6-4430-8169-762B7C03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6C749-73BF-42FA-BB1E-FD395C35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D2A8-E9C4-4588-971F-0A2EF84B4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AC455-F38E-4136-A40F-7216922AF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10580-7411-443D-8A20-3EA5EA5C4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4B2FE-CDFF-498D-83BA-27DE3B95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4016E-D458-40CC-A867-919BF5D6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8950D-1964-449E-9067-FC11B304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7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D5E4-5E81-4845-83F8-1ECF6B01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D3865-7EA1-41C2-9DC3-7B6D56E3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9AB13-3184-48F5-8A1F-D83527D2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ABC67-179B-4003-A4E3-37AE9FDF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9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17BD5-EDBE-4182-BD65-39256283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D9D04-536E-40AB-943C-9509FB84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7CA8A-28EB-42E8-8B7A-ABCB46A4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53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AFD1-3AA1-4BA8-844E-55624E07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E9DB-BF16-40BD-913F-10934F3B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ED988-6FE7-4B53-A260-86D45F2CB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61067-7A8B-4D4B-90E6-5415F3B8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DAA43-5ADA-4007-88FD-7E1E7B7B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7149-68B5-4F30-ABF7-669ECAFA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6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D5FE-3B09-455B-9E55-0E9E2C3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F69AA-07A2-44AC-9CB2-2698470DF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BD0CC-30D9-45EF-A6AB-7BF1CCBAD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C5D32-2F78-4CFC-97BE-47D9087C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057BD-48CE-48ED-83D5-B836B33F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D2D2D-21A9-446A-BC47-1DB7E9E7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5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9D3F0-A54A-4882-B789-C4D636A8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E91C-0055-4984-A827-49159947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FEE0-58D5-4313-B39A-753B87D68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E062-29B0-489F-8BFB-21132DCBDC2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C9E3-B172-4278-ABC2-5C3AD409A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86ED1-D09B-4376-9413-1B6D1725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338D-7335-428E-B3EC-B9501E57D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2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78A61-5094-4695-8936-DB17C20AEEC7}"/>
              </a:ext>
            </a:extLst>
          </p:cNvPr>
          <p:cNvSpPr txBox="1"/>
          <p:nvPr/>
        </p:nvSpPr>
        <p:spPr>
          <a:xfrm>
            <a:off x="292100" y="406400"/>
            <a:ext cx="1136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app is built using Svelte, a framework similar to React or Angular, but differs by shifting work to compile time and updates the DOM directly when the app state changes.</a:t>
            </a:r>
          </a:p>
        </p:txBody>
      </p:sp>
      <p:pic>
        <p:nvPicPr>
          <p:cNvPr id="1026" name="Picture 2" descr="https://upload.wikimedia.org/wikipedia/commons/thumb/1/1b/Svelte_Logo.svg/1200px-Svelte_Logo.svg.png">
            <a:extLst>
              <a:ext uri="{FF2B5EF4-FFF2-40B4-BE49-F238E27FC236}">
                <a16:creationId xmlns:a16="http://schemas.microsoft.com/office/drawing/2014/main" id="{2E59B8E3-340A-4B2A-B884-FBA5C4D1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225" y="85807"/>
            <a:ext cx="650875" cy="7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A3F55-B391-40B4-8424-67888483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546178"/>
            <a:ext cx="5325218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230DA4-CF8E-4B6F-A8AF-64E6B3620A68}"/>
              </a:ext>
            </a:extLst>
          </p:cNvPr>
          <p:cNvSpPr txBox="1"/>
          <p:nvPr/>
        </p:nvSpPr>
        <p:spPr>
          <a:xfrm>
            <a:off x="5617318" y="1568287"/>
            <a:ext cx="549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the </a:t>
            </a:r>
            <a:r>
              <a:rPr lang="en-GB" dirty="0" err="1"/>
              <a:t>CountyData</a:t>
            </a:r>
            <a:r>
              <a:rPr lang="en-GB" dirty="0"/>
              <a:t> component is built this triggers fetching the country data from the API.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261D0-144F-4ECF-8B66-721AEBEDB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439351"/>
            <a:ext cx="6201640" cy="1057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2BE94-8425-4879-97D1-75A65671CE2F}"/>
              </a:ext>
            </a:extLst>
          </p:cNvPr>
          <p:cNvSpPr txBox="1"/>
          <p:nvPr/>
        </p:nvSpPr>
        <p:spPr>
          <a:xfrm>
            <a:off x="6593983" y="2573444"/>
            <a:ext cx="4518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Multiple stores are created, these are observable variables that notify subscribers when their values change.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0F7EC2-716A-48E6-A353-DA062E11D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3701055"/>
            <a:ext cx="4601217" cy="905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6EB83D-6A1C-4E45-9B96-F05EA47795E5}"/>
              </a:ext>
            </a:extLst>
          </p:cNvPr>
          <p:cNvSpPr txBox="1"/>
          <p:nvPr/>
        </p:nvSpPr>
        <p:spPr>
          <a:xfrm>
            <a:off x="5048518" y="3688176"/>
            <a:ext cx="6403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Component prop values are bound to these stores which allows us to both load the component before the data is available and to reactively update it later.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6C97E0-C400-48A0-AC8C-0947B159E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4810337"/>
            <a:ext cx="3572374" cy="1762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F063F3-18DD-4D67-8038-9325ADD415FF}"/>
              </a:ext>
            </a:extLst>
          </p:cNvPr>
          <p:cNvSpPr txBox="1"/>
          <p:nvPr/>
        </p:nvSpPr>
        <p:spPr>
          <a:xfrm>
            <a:off x="4069724" y="4984124"/>
            <a:ext cx="6903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 values are used to populate the values directly in html and the component will automatically be re-drawn when the bound value is updated. All of this together allowed me allow a user to select multiple countries rather than just China and to increase/decrease the number of countries in the top by boarders table with minimal adjustments.</a:t>
            </a:r>
          </a:p>
        </p:txBody>
      </p:sp>
    </p:spTree>
    <p:extLst>
      <p:ext uri="{BB962C8B-B14F-4D97-AF65-F5344CB8AC3E}">
        <p14:creationId xmlns:p14="http://schemas.microsoft.com/office/powerpoint/2010/main" val="107501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F62-72C0-4482-BC43-5294237F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02" y="1228123"/>
            <a:ext cx="3510140" cy="958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2F72F-4296-46F9-A9F9-993D0D52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32" y="2321398"/>
            <a:ext cx="3743789" cy="19022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29F5AF-5384-41AD-A579-80C0B673C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90" y="4563864"/>
            <a:ext cx="3508165" cy="113890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FA9D4-279D-4DDF-84B8-C0F10F6776C1}"/>
              </a:ext>
            </a:extLst>
          </p:cNvPr>
          <p:cNvSpPr txBox="1"/>
          <p:nvPr/>
        </p:nvSpPr>
        <p:spPr>
          <a:xfrm>
            <a:off x="5780700" y="1228124"/>
            <a:ext cx="4617334" cy="4474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jsPDF</a:t>
            </a:r>
            <a:r>
              <a:rPr lang="en-US" sz="1600" dirty="0"/>
              <a:t> is the </a:t>
            </a:r>
            <a:r>
              <a:rPr lang="en-US" sz="1600" dirty="0" err="1"/>
              <a:t>javascript</a:t>
            </a:r>
            <a:r>
              <a:rPr lang="en-US" sz="1600" dirty="0"/>
              <a:t> library for producing the PDF files. First we create a new </a:t>
            </a:r>
            <a:r>
              <a:rPr lang="en-US" sz="1600" dirty="0" err="1"/>
              <a:t>jsPDF</a:t>
            </a:r>
            <a:r>
              <a:rPr lang="en-US" sz="1600" dirty="0"/>
              <a:t> and then populate it with screenshots of the two relevant components.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html2canvas is used to build a ‘screenshot’ of the DOM. We dispatch the query </a:t>
            </a:r>
            <a:r>
              <a:rPr lang="en-US" sz="1600" dirty="0" err="1"/>
              <a:t>slector</a:t>
            </a:r>
            <a:r>
              <a:rPr lang="en-US" sz="1600" dirty="0"/>
              <a:t> for both components and await the completed screenshot for each.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Once both images are complete these are added to the pdf and finally the a blob </a:t>
            </a:r>
            <a:r>
              <a:rPr lang="en-US" sz="1600" dirty="0" err="1"/>
              <a:t>url</a:t>
            </a:r>
            <a:r>
              <a:rPr lang="en-US" sz="1600" dirty="0"/>
              <a:t> is created for the pdf and opened in a new browser.</a:t>
            </a:r>
          </a:p>
        </p:txBody>
      </p:sp>
    </p:spTree>
    <p:extLst>
      <p:ext uri="{BB962C8B-B14F-4D97-AF65-F5344CB8AC3E}">
        <p14:creationId xmlns:p14="http://schemas.microsoft.com/office/powerpoint/2010/main" val="372466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Aspinall</dc:creator>
  <cp:lastModifiedBy>Jordan Aspinall</cp:lastModifiedBy>
  <cp:revision>2</cp:revision>
  <dcterms:created xsi:type="dcterms:W3CDTF">2021-07-21T16:06:04Z</dcterms:created>
  <dcterms:modified xsi:type="dcterms:W3CDTF">2021-07-21T16:18:15Z</dcterms:modified>
</cp:coreProperties>
</file>