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 descr="arida-lineout128bor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74" y="288000"/>
            <a:ext cx="487680" cy="48768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8" name="Textfeld 7"/>
          <p:cNvSpPr txBox="1"/>
          <p:nvPr userDrawn="1"/>
        </p:nvSpPr>
        <p:spPr>
          <a:xfrm>
            <a:off x="5901713" y="5354402"/>
            <a:ext cx="3195970" cy="1338828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de-DE" sz="8100" b="1" i="1" strike="noStrike" cap="none" baseline="0" dirty="0" smtClean="0">
                <a:solidFill>
                  <a:schemeClr val="bg1">
                    <a:alpha val="10000"/>
                  </a:schemeClr>
                </a:solidFill>
              </a:rPr>
              <a:t>ARIDA</a:t>
            </a:r>
            <a:endParaRPr lang="de-DE" sz="8100" b="1" i="1" strike="noStrike" cap="none" baseline="0" dirty="0">
              <a:solidFill>
                <a:schemeClr val="bg1">
                  <a:alpha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0000" y="274638"/>
            <a:ext cx="74168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arida-lineout128bor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773" y="288000"/>
            <a:ext cx="487680" cy="48768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arida-lineout128bor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00" y="288000"/>
            <a:ext cx="487680" cy="48768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accent1">
                <a:lumMod val="50000"/>
              </a:schemeClr>
            </a:gs>
          </a:gsLst>
          <a:lin ang="28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5F4F-0ECF-9C47-B52C-B75A68D868E9}" type="datetimeFigureOut">
              <a:rPr lang="de-DE" smtClean="0"/>
              <a:pPr/>
              <a:t>22.01.2010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D43E-FB12-9845-8185-63115C513A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Arida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/>
                </a:solidFill>
              </a:rPr>
              <a:t>Raid</a:t>
            </a:r>
            <a:r>
              <a:rPr lang="de-DE" dirty="0" smtClean="0">
                <a:solidFill>
                  <a:schemeClr val="tx1"/>
                </a:solidFill>
              </a:rPr>
              <a:t> Management </a:t>
            </a:r>
            <a:r>
              <a:rPr lang="de-DE" dirty="0" err="1" smtClean="0">
                <a:solidFill>
                  <a:schemeClr val="tx1"/>
                </a:solidFill>
              </a:rPr>
              <a:t>made</a:t>
            </a:r>
            <a:r>
              <a:rPr lang="de-DE" dirty="0" smtClean="0">
                <a:solidFill>
                  <a:schemeClr val="tx1"/>
                </a:solidFill>
              </a:rPr>
              <a:t> simple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- </a:t>
            </a:r>
            <a:r>
              <a:rPr lang="de-DE" dirty="0" err="1" smtClean="0">
                <a:solidFill>
                  <a:schemeClr val="tx1"/>
                </a:solidFill>
              </a:rPr>
              <a:t>Concept</a:t>
            </a:r>
            <a:r>
              <a:rPr lang="de-DE" dirty="0" smtClean="0">
                <a:solidFill>
                  <a:schemeClr val="tx1"/>
                </a:solidFill>
              </a:rPr>
              <a:t> -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raid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err="1" smtClean="0"/>
              <a:t>Calendar</a:t>
            </a:r>
            <a:r>
              <a:rPr lang="de-DE" dirty="0" smtClean="0"/>
              <a:t>, </a:t>
            </a:r>
            <a:r>
              <a:rPr lang="de-DE" dirty="0" err="1" smtClean="0"/>
              <a:t>boards</a:t>
            </a:r>
            <a:r>
              <a:rPr lang="de-DE" dirty="0" smtClean="0"/>
              <a:t>, </a:t>
            </a:r>
            <a:r>
              <a:rPr lang="de-DE" dirty="0" err="1" smtClean="0"/>
              <a:t>forums</a:t>
            </a:r>
            <a:r>
              <a:rPr lang="de-DE" dirty="0" smtClean="0"/>
              <a:t>, </a:t>
            </a:r>
            <a:r>
              <a:rPr lang="de-DE" dirty="0" err="1" smtClean="0"/>
              <a:t>partly</a:t>
            </a:r>
            <a:r>
              <a:rPr lang="de-DE" dirty="0" smtClean="0"/>
              <a:t> </a:t>
            </a:r>
            <a:r>
              <a:rPr lang="de-DE" dirty="0" err="1" smtClean="0"/>
              <a:t>wiki</a:t>
            </a:r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designed</a:t>
            </a:r>
            <a:r>
              <a:rPr lang="de-DE" dirty="0" smtClean="0"/>
              <a:t> to </a:t>
            </a:r>
            <a:r>
              <a:rPr lang="de-DE" dirty="0" err="1" smtClean="0"/>
              <a:t>host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but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start: World of </a:t>
            </a:r>
            <a:r>
              <a:rPr lang="de-DE" dirty="0" err="1" smtClean="0"/>
              <a:t>Warcraft</a:t>
            </a:r>
            <a:r>
              <a:rPr lang="de-DE" dirty="0" smtClean="0"/>
              <a:t>, Runes of </a:t>
            </a:r>
            <a:r>
              <a:rPr lang="de-DE" dirty="0" err="1" smtClean="0"/>
              <a:t>Magic</a:t>
            </a:r>
            <a:r>
              <a:rPr lang="de-DE" dirty="0" smtClean="0"/>
              <a:t>, </a:t>
            </a:r>
            <a:r>
              <a:rPr lang="de-DE" dirty="0" err="1" smtClean="0"/>
              <a:t>Counterstrike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Guild</a:t>
            </a:r>
            <a:r>
              <a:rPr lang="de-DE" dirty="0" smtClean="0"/>
              <a:t> </a:t>
            </a:r>
            <a:r>
              <a:rPr lang="de-DE" dirty="0" err="1" smtClean="0"/>
              <a:t>webapp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guild/clan</a:t>
            </a:r>
            <a:r>
              <a:rPr lang="de-DE" dirty="0" smtClean="0"/>
              <a:t> has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guild/clan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r>
              <a:rPr lang="de-DE" dirty="0" err="1" smtClean="0"/>
              <a:t>Calendar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guild/clan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Technical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Calendar</a:t>
            </a:r>
            <a:r>
              <a:rPr lang="de-DE" dirty="0" smtClean="0"/>
              <a:t> in </a:t>
            </a:r>
            <a:r>
              <a:rPr lang="de-DE" dirty="0" err="1" smtClean="0"/>
              <a:t>frontend</a:t>
            </a:r>
            <a:r>
              <a:rPr lang="de-DE" dirty="0" smtClean="0"/>
              <a:t>: YUI</a:t>
            </a:r>
          </a:p>
          <a:p>
            <a:r>
              <a:rPr lang="de-DE" dirty="0" smtClean="0"/>
              <a:t>Backend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CalDAV</a:t>
            </a:r>
            <a:endParaRPr lang="de-DE" dirty="0" smtClean="0"/>
          </a:p>
          <a:p>
            <a:r>
              <a:rPr lang="de-DE" dirty="0" err="1" smtClean="0"/>
              <a:t>E-mail</a:t>
            </a:r>
            <a:r>
              <a:rPr lang="de-DE" dirty="0" smtClean="0"/>
              <a:t> </a:t>
            </a:r>
            <a:r>
              <a:rPr lang="de-DE" dirty="0" err="1" smtClean="0"/>
              <a:t>administration</a:t>
            </a:r>
            <a:r>
              <a:rPr lang="de-DE" dirty="0" smtClean="0"/>
              <a:t> (</a:t>
            </a:r>
            <a:r>
              <a:rPr lang="de-DE" dirty="0" err="1" smtClean="0"/>
              <a:t>basic</a:t>
            </a:r>
            <a:r>
              <a:rPr lang="de-DE" dirty="0" smtClean="0"/>
              <a:t> MS Exchange </a:t>
            </a:r>
            <a:r>
              <a:rPr lang="de-DE" dirty="0" err="1" smtClean="0"/>
              <a:t>support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Ubiquity</a:t>
            </a:r>
            <a:endParaRPr lang="de-DE" dirty="0" smtClean="0"/>
          </a:p>
          <a:p>
            <a:r>
              <a:rPr lang="de-DE" dirty="0" smtClean="0"/>
              <a:t>Basic SOAP/REST </a:t>
            </a:r>
            <a:r>
              <a:rPr lang="de-DE" dirty="0" err="1" smtClean="0"/>
              <a:t>interface</a:t>
            </a:r>
            <a:r>
              <a:rPr lang="de-DE" dirty="0" smtClean="0"/>
              <a:t> to </a:t>
            </a:r>
            <a:r>
              <a:rPr lang="de-DE" dirty="0" err="1" smtClean="0"/>
              <a:t>integrate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webapps</a:t>
            </a:r>
            <a:r>
              <a:rPr lang="de-DE" dirty="0" smtClean="0"/>
              <a:t> (</a:t>
            </a:r>
            <a:r>
              <a:rPr lang="de-DE" dirty="0" err="1" smtClean="0"/>
              <a:t>php</a:t>
            </a:r>
            <a:r>
              <a:rPr lang="de-DE" dirty="0" smtClean="0"/>
              <a:t>, </a:t>
            </a:r>
            <a:r>
              <a:rPr lang="de-DE" dirty="0" err="1" smtClean="0"/>
              <a:t>ruby</a:t>
            </a:r>
            <a:r>
              <a:rPr lang="de-DE" dirty="0" smtClean="0"/>
              <a:t>, ...)</a:t>
            </a:r>
          </a:p>
          <a:p>
            <a:r>
              <a:rPr lang="de-DE" dirty="0" smtClean="0"/>
              <a:t>Board </a:t>
            </a:r>
            <a:r>
              <a:rPr lang="de-DE" dirty="0" err="1" smtClean="0"/>
              <a:t>engine</a:t>
            </a:r>
            <a:r>
              <a:rPr lang="de-DE" dirty="0" smtClean="0"/>
              <a:t>: </a:t>
            </a:r>
            <a:r>
              <a:rPr lang="de-DE" dirty="0" err="1" smtClean="0"/>
              <a:t>MeetingPlace</a:t>
            </a:r>
            <a:r>
              <a:rPr lang="de-DE" dirty="0" smtClean="0"/>
              <a:t> (Atom </a:t>
            </a:r>
            <a:r>
              <a:rPr lang="de-DE" dirty="0" err="1" smtClean="0"/>
              <a:t>feeds</a:t>
            </a:r>
            <a:r>
              <a:rPr lang="de-DE" dirty="0" smtClean="0"/>
              <a:t>, Atom </a:t>
            </a:r>
            <a:r>
              <a:rPr lang="de-DE" dirty="0" err="1" smtClean="0"/>
              <a:t>publishing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, ...)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pic>
        <p:nvPicPr>
          <p:cNvPr id="5" name="Bildplatzhalter 4" descr="arida-lineout128borde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478088" y="612775"/>
            <a:ext cx="4114800" cy="4114800"/>
          </a:xfrm>
          <a:effectLst/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Q&amp;A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Bildschirmpräsentation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Arida</vt:lpstr>
      <vt:lpstr>Concept</vt:lpstr>
      <vt:lpstr>Guild webapp</vt:lpstr>
      <vt:lpstr>Technical</vt:lpstr>
      <vt:lpstr>Thank you</vt:lpstr>
    </vt:vector>
  </TitlesOfParts>
  <Manager/>
  <Company>DS/2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Arida</dc:title>
  <dc:subject>Arida raid management presentation</dc:subject>
  <dc:creator>Dirk Strauss</dc:creator>
  <cp:keywords>arida,raid,management,suite,solution,jee,java,webapp,jsf,ejb</cp:keywords>
  <dc:description>This is a basic introduction of the arida concept</dc:description>
  <cp:lastModifiedBy>Dirk Strauss</cp:lastModifiedBy>
  <cp:revision>14</cp:revision>
  <dcterms:created xsi:type="dcterms:W3CDTF">2010-01-22T06:36:36Z</dcterms:created>
  <dcterms:modified xsi:type="dcterms:W3CDTF">2010-01-22T06:42:38Z</dcterms:modified>
  <cp:category/>
</cp:coreProperties>
</file>