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76" r:id="rId2"/>
    <p:sldId id="277" r:id="rId3"/>
    <p:sldId id="261" r:id="rId4"/>
    <p:sldId id="265" r:id="rId5"/>
    <p:sldId id="266" r:id="rId6"/>
    <p:sldId id="271" r:id="rId7"/>
    <p:sldId id="27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58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15af5f028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015af5f028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Expert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Homem sorrindo com óculos de grau&#10;&#10;Descrição gerada automaticamente">
            <a:extLst>
              <a:ext uri="{FF2B5EF4-FFF2-40B4-BE49-F238E27FC236}">
                <a16:creationId xmlns:a16="http://schemas.microsoft.com/office/drawing/2014/main" id="{49C86ADB-4F05-49EE-AAD3-5F420310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8" y="1481050"/>
            <a:ext cx="1462522" cy="1462522"/>
          </a:xfrm>
          <a:prstGeom prst="rect">
            <a:avLst/>
          </a:prstGeom>
        </p:spPr>
      </p:pic>
      <p:sp>
        <p:nvSpPr>
          <p:cNvPr id="5" name="Google Shape;92;p3">
            <a:extLst>
              <a:ext uri="{FF2B5EF4-FFF2-40B4-BE49-F238E27FC236}">
                <a16:creationId xmlns:a16="http://schemas.microsoft.com/office/drawing/2014/main" id="{3EB9F0D0-043D-498F-B87E-EE558F5FDF56}"/>
              </a:ext>
            </a:extLst>
          </p:cNvPr>
          <p:cNvSpPr txBox="1"/>
          <p:nvPr/>
        </p:nvSpPr>
        <p:spPr>
          <a:xfrm>
            <a:off x="496189" y="2571750"/>
            <a:ext cx="6496200" cy="149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glysns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3C89E313-6D82-48E9-98CC-85084CE1D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83" y="3451350"/>
            <a:ext cx="189597" cy="189597"/>
          </a:xfrm>
          <a:prstGeom prst="rect">
            <a:avLst/>
          </a:prstGeom>
        </p:spPr>
      </p:pic>
      <p:pic>
        <p:nvPicPr>
          <p:cNvPr id="7" name="Google Shape;103;p20">
            <a:extLst>
              <a:ext uri="{FF2B5EF4-FFF2-40B4-BE49-F238E27FC236}">
                <a16:creationId xmlns:a16="http://schemas.microsoft.com/office/drawing/2014/main" id="{A727A9AF-E306-4E76-B977-5BB0521973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787" t="3565" r="28945" b="28138"/>
          <a:stretch/>
        </p:blipFill>
        <p:spPr>
          <a:xfrm>
            <a:off x="926210" y="3436586"/>
            <a:ext cx="256778" cy="219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2;p3">
            <a:extLst>
              <a:ext uri="{FF2B5EF4-FFF2-40B4-BE49-F238E27FC236}">
                <a16:creationId xmlns:a16="http://schemas.microsoft.com/office/drawing/2014/main" id="{629F0AD1-CF3C-4E9B-BB17-A6DAFF0C65D0}"/>
              </a:ext>
            </a:extLst>
          </p:cNvPr>
          <p:cNvSpPr txBox="1"/>
          <p:nvPr/>
        </p:nvSpPr>
        <p:spPr>
          <a:xfrm>
            <a:off x="496189" y="3470114"/>
            <a:ext cx="6496200" cy="149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+10 anos</a:t>
            </a:r>
            <a:r>
              <a:rPr lang="pt-BR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experiência nos segmentos de: </a:t>
            </a: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Varejo, Bancos, Seguradoras e Instituições de ensino</a:t>
            </a:r>
          </a:p>
        </p:txBody>
      </p:sp>
      <p:sp>
        <p:nvSpPr>
          <p:cNvPr id="9" name="Google Shape;107;p20">
            <a:extLst>
              <a:ext uri="{FF2B5EF4-FFF2-40B4-BE49-F238E27FC236}">
                <a16:creationId xmlns:a16="http://schemas.microsoft.com/office/drawing/2014/main" id="{D2D26851-CE0A-49AA-B356-9DF747E9C0B2}"/>
              </a:ext>
            </a:extLst>
          </p:cNvPr>
          <p:cNvSpPr txBox="1"/>
          <p:nvPr/>
        </p:nvSpPr>
        <p:spPr>
          <a:xfrm>
            <a:off x="5511810" y="2628493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Instrutor e Criador de conteúdo educacional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oogle Shape;109;p20">
            <a:extLst>
              <a:ext uri="{FF2B5EF4-FFF2-40B4-BE49-F238E27FC236}">
                <a16:creationId xmlns:a16="http://schemas.microsoft.com/office/drawing/2014/main" id="{52D7E864-A40B-4798-AAE9-07B3DE76C1B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220" y="4064151"/>
            <a:ext cx="58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0;p20">
            <a:extLst>
              <a:ext uri="{FF2B5EF4-FFF2-40B4-BE49-F238E27FC236}">
                <a16:creationId xmlns:a16="http://schemas.microsoft.com/office/drawing/2014/main" id="{59D17F6B-331D-48E7-B34D-0DC694C34E0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5218" y="3273779"/>
            <a:ext cx="585000" cy="585000"/>
          </a:xfrm>
          <a:prstGeom prst="rect">
            <a:avLst/>
          </a:prstGeom>
          <a:noFill/>
          <a:ln w="9525" cap="flat" cmpd="sng">
            <a:solidFill>
              <a:srgbClr val="46BB9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" name="Google Shape;111;p20">
            <a:extLst>
              <a:ext uri="{FF2B5EF4-FFF2-40B4-BE49-F238E27FC236}">
                <a16:creationId xmlns:a16="http://schemas.microsoft.com/office/drawing/2014/main" id="{216986E8-129D-40A0-B19C-6C3CA0F29EA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3320" y="840526"/>
            <a:ext cx="546900" cy="5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2;p20">
            <a:extLst>
              <a:ext uri="{FF2B5EF4-FFF2-40B4-BE49-F238E27FC236}">
                <a16:creationId xmlns:a16="http://schemas.microsoft.com/office/drawing/2014/main" id="{0C7B27FF-BA12-4A85-97C8-F17FD69CB85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27889" r="45172"/>
          <a:stretch/>
        </p:blipFill>
        <p:spPr>
          <a:xfrm>
            <a:off x="4753810" y="2456684"/>
            <a:ext cx="711708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13;p20">
            <a:extLst>
              <a:ext uri="{FF2B5EF4-FFF2-40B4-BE49-F238E27FC236}">
                <a16:creationId xmlns:a16="http://schemas.microsoft.com/office/drawing/2014/main" id="{77B4EF71-9E84-4593-AA7F-80DDC01A58A6}"/>
              </a:ext>
            </a:extLst>
          </p:cNvPr>
          <p:cNvSpPr txBox="1"/>
          <p:nvPr/>
        </p:nvSpPr>
        <p:spPr>
          <a:xfrm>
            <a:off x="5511810" y="2381543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alibri" panose="020F0502020204030204" pitchFamily="34" charset="0"/>
                <a:ea typeface="Open Sans ExtraBold"/>
                <a:cs typeface="Calibri" panose="020F0502020204030204" pitchFamily="34" charset="0"/>
                <a:sym typeface="Open Sans ExtraBold"/>
              </a:rPr>
              <a:t>Gama </a:t>
            </a:r>
            <a:r>
              <a:rPr lang="pt-BR" b="1" dirty="0" err="1">
                <a:solidFill>
                  <a:schemeClr val="dk1"/>
                </a:solidFill>
                <a:latin typeface="Calibri" panose="020F0502020204030204" pitchFamily="34" charset="0"/>
                <a:ea typeface="Open Sans ExtraBold"/>
                <a:cs typeface="Calibri" panose="020F0502020204030204" pitchFamily="34" charset="0"/>
                <a:sym typeface="Open Sans ExtraBold"/>
              </a:rPr>
              <a:t>Academy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114;p20">
            <a:extLst>
              <a:ext uri="{FF2B5EF4-FFF2-40B4-BE49-F238E27FC236}">
                <a16:creationId xmlns:a16="http://schemas.microsoft.com/office/drawing/2014/main" id="{54C2384C-919E-4FEA-B2BB-9E19E329EE66}"/>
              </a:ext>
            </a:extLst>
          </p:cNvPr>
          <p:cNvSpPr txBox="1"/>
          <p:nvPr/>
        </p:nvSpPr>
        <p:spPr>
          <a:xfrm>
            <a:off x="5534923" y="1097592"/>
            <a:ext cx="2395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Java SE 6 </a:t>
            </a:r>
            <a:r>
              <a:rPr lang="pt-BR" dirty="0" err="1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Programmer</a:t>
            </a:r>
            <a:endParaRPr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6" name="Google Shape;115;p20">
            <a:extLst>
              <a:ext uri="{FF2B5EF4-FFF2-40B4-BE49-F238E27FC236}">
                <a16:creationId xmlns:a16="http://schemas.microsoft.com/office/drawing/2014/main" id="{0B7D5C67-4B5B-4B4D-9C50-9CED39D99316}"/>
              </a:ext>
            </a:extLst>
          </p:cNvPr>
          <p:cNvSpPr txBox="1"/>
          <p:nvPr/>
        </p:nvSpPr>
        <p:spPr>
          <a:xfrm>
            <a:off x="5511810" y="866350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alibri" panose="020F0502020204030204" pitchFamily="34" charset="0"/>
                <a:ea typeface="Open Sans ExtraBold"/>
                <a:cs typeface="Calibri" panose="020F0502020204030204" pitchFamily="34" charset="0"/>
                <a:sym typeface="Open Sans ExtraBold"/>
              </a:rPr>
              <a:t>Oracle </a:t>
            </a:r>
            <a:r>
              <a:rPr lang="pt-BR" b="1" dirty="0" err="1">
                <a:solidFill>
                  <a:schemeClr val="dk1"/>
                </a:solidFill>
                <a:latin typeface="Calibri" panose="020F0502020204030204" pitchFamily="34" charset="0"/>
                <a:ea typeface="Open Sans ExtraBold"/>
                <a:cs typeface="Calibri" panose="020F0502020204030204" pitchFamily="34" charset="0"/>
                <a:sym typeface="Open Sans ExtraBold"/>
              </a:rPr>
              <a:t>Certified</a:t>
            </a:r>
            <a:r>
              <a:rPr lang="pt-BR" b="1" dirty="0">
                <a:solidFill>
                  <a:schemeClr val="dk1"/>
                </a:solidFill>
                <a:latin typeface="Calibri" panose="020F0502020204030204" pitchFamily="34" charset="0"/>
                <a:ea typeface="Open Sans ExtraBold"/>
                <a:cs typeface="Calibri" panose="020F0502020204030204" pitchFamily="34" charset="0"/>
                <a:sym typeface="Open Sans ExtraBold"/>
              </a:rPr>
              <a:t> Professional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118;p20">
            <a:extLst>
              <a:ext uri="{FF2B5EF4-FFF2-40B4-BE49-F238E27FC236}">
                <a16:creationId xmlns:a16="http://schemas.microsoft.com/office/drawing/2014/main" id="{26E8BC37-0F0F-42A7-B79C-A3FF8CF2DDAF}"/>
              </a:ext>
            </a:extLst>
          </p:cNvPr>
          <p:cNvSpPr txBox="1"/>
          <p:nvPr/>
        </p:nvSpPr>
        <p:spPr>
          <a:xfrm>
            <a:off x="5519499" y="3384437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Consultor Java</a:t>
            </a:r>
            <a:endParaRPr>
              <a:solidFill>
                <a:schemeClr val="dk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8" name="Google Shape;119;p20">
            <a:extLst>
              <a:ext uri="{FF2B5EF4-FFF2-40B4-BE49-F238E27FC236}">
                <a16:creationId xmlns:a16="http://schemas.microsoft.com/office/drawing/2014/main" id="{70A534D7-B430-4C86-842D-F0FD39398D4F}"/>
              </a:ext>
            </a:extLst>
          </p:cNvPr>
          <p:cNvSpPr txBox="1"/>
          <p:nvPr/>
        </p:nvSpPr>
        <p:spPr>
          <a:xfrm>
            <a:off x="5519499" y="3137487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alibri" panose="020F0502020204030204" pitchFamily="34" charset="0"/>
                <a:ea typeface="Open Sans ExtraBold"/>
                <a:cs typeface="Calibri" panose="020F0502020204030204" pitchFamily="34" charset="0"/>
                <a:sym typeface="Open Sans ExtraBold"/>
              </a:rPr>
              <a:t>BM&amp;F Bovespa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120;p20">
            <a:extLst>
              <a:ext uri="{FF2B5EF4-FFF2-40B4-BE49-F238E27FC236}">
                <a16:creationId xmlns:a16="http://schemas.microsoft.com/office/drawing/2014/main" id="{A3E188FB-19CE-46CE-8A57-4B0D3BA487FD}"/>
              </a:ext>
            </a:extLst>
          </p:cNvPr>
          <p:cNvSpPr txBox="1"/>
          <p:nvPr/>
        </p:nvSpPr>
        <p:spPr>
          <a:xfrm>
            <a:off x="5519499" y="4181315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Analista de Sistemas Sênior</a:t>
            </a:r>
            <a:endParaRPr>
              <a:solidFill>
                <a:schemeClr val="dk1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20" name="Google Shape;121;p20">
            <a:extLst>
              <a:ext uri="{FF2B5EF4-FFF2-40B4-BE49-F238E27FC236}">
                <a16:creationId xmlns:a16="http://schemas.microsoft.com/office/drawing/2014/main" id="{E16A88BA-0C64-442D-878F-5912660B5193}"/>
              </a:ext>
            </a:extLst>
          </p:cNvPr>
          <p:cNvSpPr txBox="1"/>
          <p:nvPr/>
        </p:nvSpPr>
        <p:spPr>
          <a:xfrm>
            <a:off x="5519499" y="3934365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Calibri" panose="020F0502020204030204" pitchFamily="34" charset="0"/>
                <a:ea typeface="Open Sans ExtraBold"/>
                <a:cs typeface="Calibri" panose="020F0502020204030204" pitchFamily="34" charset="0"/>
                <a:sym typeface="Open Sans ExtraBold"/>
              </a:rPr>
              <a:t>Daniele Banco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107;p20">
            <a:extLst>
              <a:ext uri="{FF2B5EF4-FFF2-40B4-BE49-F238E27FC236}">
                <a16:creationId xmlns:a16="http://schemas.microsoft.com/office/drawing/2014/main" id="{2C2D26BF-BDCA-428C-9BFC-6B049FFCF01C}"/>
              </a:ext>
            </a:extLst>
          </p:cNvPr>
          <p:cNvSpPr txBox="1"/>
          <p:nvPr/>
        </p:nvSpPr>
        <p:spPr>
          <a:xfrm>
            <a:off x="5519499" y="1765630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Head de Tecnologia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113;p20">
            <a:extLst>
              <a:ext uri="{FF2B5EF4-FFF2-40B4-BE49-F238E27FC236}">
                <a16:creationId xmlns:a16="http://schemas.microsoft.com/office/drawing/2014/main" id="{463A3A72-7EB1-446B-977D-D15A04C7F3AF}"/>
              </a:ext>
            </a:extLst>
          </p:cNvPr>
          <p:cNvSpPr txBox="1"/>
          <p:nvPr/>
        </p:nvSpPr>
        <p:spPr>
          <a:xfrm>
            <a:off x="5519499" y="1518680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dk1"/>
                </a:solidFill>
                <a:latin typeface="Calibri" panose="020F0502020204030204" pitchFamily="34" charset="0"/>
                <a:ea typeface="Open Sans ExtraBold"/>
                <a:cs typeface="Calibri" panose="020F0502020204030204" pitchFamily="34" charset="0"/>
                <a:sym typeface="Open Sans ExtraBold"/>
              </a:rPr>
              <a:t>Digytal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645F12D-0AE7-442E-B026-6FE809B2BC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2802" y="1613064"/>
            <a:ext cx="507936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evolução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IDEs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aula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240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933650"/>
            <a:ext cx="6928475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Apresentar a história da linguagem Java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 os recursos de cada plataforma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IDE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aumentar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produtividade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15af5f028_1_86"/>
          <p:cNvSpPr txBox="1"/>
          <p:nvPr/>
        </p:nvSpPr>
        <p:spPr>
          <a:xfrm>
            <a:off x="630840" y="26470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015af5f028_1_86"/>
          <p:cNvSpPr txBox="1"/>
          <p:nvPr/>
        </p:nvSpPr>
        <p:spPr>
          <a:xfrm>
            <a:off x="817675" y="4299000"/>
            <a:ext cx="6906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https://glysns.gitbook.io/java-basico/</a:t>
            </a:r>
            <a:endParaRPr sz="2400" b="0" i="0" u="none" strike="noStrike" cap="none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GitBook Markdown Reference | Markdown Guide">
            <a:extLst>
              <a:ext uri="{FF2B5EF4-FFF2-40B4-BE49-F238E27FC236}">
                <a16:creationId xmlns:a16="http://schemas.microsoft.com/office/drawing/2014/main" id="{312F4949-3413-4716-BA5B-62DA59D11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71" y="4472977"/>
            <a:ext cx="440399" cy="4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AD2E6CB-BF5D-452D-A371-69BAAD55A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21" y="1053055"/>
            <a:ext cx="6534365" cy="318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153</Words>
  <Application>Microsoft Office PowerPoint</Application>
  <PresentationFormat>Apresentação na tela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Calibri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12</cp:revision>
  <dcterms:modified xsi:type="dcterms:W3CDTF">2022-02-09T22:39:52Z</dcterms:modified>
</cp:coreProperties>
</file>