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76" r:id="rId2"/>
    <p:sldId id="265" r:id="rId3"/>
    <p:sldId id="261" r:id="rId4"/>
    <p:sldId id="278" r:id="rId5"/>
    <p:sldId id="279" r:id="rId6"/>
    <p:sldId id="266" r:id="rId7"/>
    <p:sldId id="27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1972300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Apresentar as regras essenciais para a construção de códigos com base na linguagem Java.</a:t>
            </a:r>
            <a:endParaRPr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45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instalado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escolhida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579115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Anatomia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2780550"/>
            <a:ext cx="692847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inicial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de nomenclatura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Declarando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varáveis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Identação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Organizando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Beans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83</Words>
  <Application>Microsoft Office PowerPoint</Application>
  <PresentationFormat>Apresentação na tela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18</cp:revision>
  <dcterms:modified xsi:type="dcterms:W3CDTF">2022-03-30T14:02:44Z</dcterms:modified>
</cp:coreProperties>
</file>