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65" r:id="rId3"/>
    <p:sldId id="261" r:id="rId4"/>
    <p:sldId id="278" r:id="rId5"/>
    <p:sldId id="279" r:id="rId6"/>
    <p:sldId id="266" r:id="rId7"/>
    <p:sldId id="27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814762"/>
            <a:ext cx="6496200" cy="28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Explorar os tipos de dados numéricos inteiros, numéricos decimais, lógicos, caracteres e suas aplicabilidades. Explicar a diferença entre definição de variáveis e constantes.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45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escolhida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92410"/>
            <a:ext cx="6928475" cy="173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Numéricos inteiros e decimais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lógicos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Diferença entre variável e constante.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Office PowerPoint</Application>
  <PresentationFormat>Apresentação na tela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Arial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22</cp:revision>
  <dcterms:modified xsi:type="dcterms:W3CDTF">2022-03-18T12:27:16Z</dcterms:modified>
</cp:coreProperties>
</file>