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76" r:id="rId2"/>
    <p:sldId id="279" r:id="rId3"/>
    <p:sldId id="261" r:id="rId4"/>
    <p:sldId id="278" r:id="rId5"/>
    <p:sldId id="266" r:id="rId6"/>
    <p:sldId id="272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gtC6RReGa0UWk9iwQjmNzrBPMG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933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0a92618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10a92618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180a8d9a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0180a8d9a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>
            <a:spLocks noGrp="1"/>
          </p:cNvSpPr>
          <p:nvPr>
            <p:ph type="ctrTitle"/>
          </p:nvPr>
        </p:nvSpPr>
        <p:spPr>
          <a:xfrm>
            <a:off x="1395325" y="3075350"/>
            <a:ext cx="3042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Gleyson Sampaio</a:t>
            </a:r>
            <a:b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1402150" y="3556217"/>
            <a:ext cx="17808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Instrutor</a:t>
            </a:r>
            <a:r>
              <a:rPr lang="en-US" sz="16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Java</a:t>
            </a:r>
            <a:endParaRPr sz="1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1402150" y="1355875"/>
            <a:ext cx="6000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</a:t>
            </a: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/>
          <p:nvPr/>
        </p:nvSpPr>
        <p:spPr>
          <a:xfrm>
            <a:off x="1758511" y="3223150"/>
            <a:ext cx="29649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Java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"/>
          <p:cNvSpPr txBox="1"/>
          <p:nvPr/>
        </p:nvSpPr>
        <p:spPr>
          <a:xfrm>
            <a:off x="1532325" y="783475"/>
            <a:ext cx="2219618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</a:t>
            </a:r>
            <a:endParaRPr sz="240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1532325" y="1920350"/>
            <a:ext cx="5791157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</a:t>
            </a: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</a:t>
            </a: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1907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/>
        </p:nvSpPr>
        <p:spPr>
          <a:xfrm>
            <a:off x="1014100" y="1685677"/>
            <a:ext cx="6496200" cy="1412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32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Apresentar o significado dos símbolos especiais de acordo com a linguagem de programação Java.</a:t>
            </a:r>
            <a:endParaRPr lang="pt-BR" sz="2400" b="0" i="0" u="none" strike="noStrike" cap="none" dirty="0">
              <a:solidFill>
                <a:srgbClr val="040A24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0a92618e6_0_0"/>
          <p:cNvSpPr txBox="1"/>
          <p:nvPr/>
        </p:nvSpPr>
        <p:spPr>
          <a:xfrm>
            <a:off x="1078300" y="295633"/>
            <a:ext cx="7133100" cy="3934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Diretório do projeto definido</a:t>
            </a: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Integração com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Noções em declaração de variáveis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110a92618e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/>
        </p:nvSpPr>
        <p:spPr>
          <a:xfrm>
            <a:off x="1047349" y="1892410"/>
            <a:ext cx="6928475" cy="1732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 aritméticos</a:t>
            </a: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 unários</a:t>
            </a: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 relacionais</a:t>
            </a: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 lógicos</a:t>
            </a: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 ternário</a:t>
            </a:r>
          </a:p>
        </p:txBody>
      </p:sp>
      <p:sp>
        <p:nvSpPr>
          <p:cNvPr id="134" name="Google Shape;134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Assuntos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10180a8d9a1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0180a8d9a1_0_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0180a8d9a1_0_17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0180a8d9a1_0_1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6" name="Google Shape;176;g10180a8d9a1_0_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72</Words>
  <Application>Microsoft Office PowerPoint</Application>
  <PresentationFormat>Apresentação na tela (16:9)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Simple Light</vt:lpstr>
      <vt:lpstr>Gleyson Sampaio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Gleyson Sampaio </dc:title>
  <dc:creator>Larissa Mestieri</dc:creator>
  <cp:lastModifiedBy>Gleyson</cp:lastModifiedBy>
  <cp:revision>24</cp:revision>
  <dcterms:modified xsi:type="dcterms:W3CDTF">2022-03-22T11:45:00Z</dcterms:modified>
</cp:coreProperties>
</file>