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579115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1685677"/>
            <a:ext cx="6496200" cy="141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Apresentar critérios para criação de métodos, parâmetros e visibilidade.</a:t>
            </a:r>
            <a:endParaRPr lang="pt-BR"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393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configurada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2780549"/>
            <a:ext cx="802508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a proposta principal do método? 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o tipo de retorno esperado após executar o método? 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Quais os parâmetros serão necessários para execução do método?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possui o risco de apresentar alguma exceção? 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a visibilidade do método?</a:t>
            </a: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99</Words>
  <Application>Microsoft Office PowerPoint</Application>
  <PresentationFormat>Apresentação na tela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27</cp:revision>
  <dcterms:modified xsi:type="dcterms:W3CDTF">2022-03-23T00:44:55Z</dcterms:modified>
</cp:coreProperties>
</file>