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449002"/>
            <a:ext cx="5712703" cy="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Identificar a localização mais conveniente para a escrita de algoritmos necessário para o nosso programa.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481050"/>
            <a:ext cx="8025089" cy="21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 de classe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 de método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 de fluxo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Apresentação na tela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30</cp:revision>
  <dcterms:modified xsi:type="dcterms:W3CDTF">2022-03-23T00:38:25Z</dcterms:modified>
</cp:coreProperties>
</file>