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61" r:id="rId4"/>
    <p:sldId id="278" r:id="rId5"/>
    <p:sldId id="266" r:id="rId6"/>
    <p:sldId id="27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3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5" y="783475"/>
            <a:ext cx="2219618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532325" y="1920350"/>
            <a:ext cx="5791157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Palavra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reservadas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90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449002"/>
            <a:ext cx="5712703" cy="64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Apresentar as 52 palavras reservadas organizadas por classificação de usabilidade considerando as regras da linguagem.</a:t>
            </a:r>
            <a:endParaRPr lang="pt-BR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295633"/>
            <a:ext cx="7133100" cy="393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Diretório do projeto definido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configurada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047349" y="1844703"/>
            <a:ext cx="8025089" cy="178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Primitivos</a:t>
            </a:r>
          </a:p>
          <a:p>
            <a:pPr marL="361950" indent="-285750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Classificações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Escopo de uso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Palavras “opostas”</a:t>
            </a:r>
          </a:p>
        </p:txBody>
      </p:sp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71</Words>
  <Application>Microsoft Office PowerPoint</Application>
  <PresentationFormat>Apresentação na tela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34</cp:revision>
  <dcterms:modified xsi:type="dcterms:W3CDTF">2022-03-25T11:52:29Z</dcterms:modified>
</cp:coreProperties>
</file>