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579115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[Java Doc]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2449002"/>
            <a:ext cx="5712703" cy="64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Apresentar a ferramenta de documentação da Linguagem e explorar como adicionar comentários em nossos arquivos.</a:t>
            </a:r>
            <a:endParaRPr lang="pt-BR"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393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configurada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844703"/>
            <a:ext cx="8025089" cy="178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Documentação oficial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comentários</a:t>
            </a:r>
          </a:p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Javadoc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68</Words>
  <Application>Microsoft Office PowerPoint</Application>
  <PresentationFormat>Apresentação na tela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36</cp:revision>
  <dcterms:modified xsi:type="dcterms:W3CDTF">2022-03-25T12:32:10Z</dcterms:modified>
</cp:coreProperties>
</file>