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6148635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[Terminal 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661823"/>
            <a:ext cx="5712703" cy="143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Explorar opções de entrada e saída simples de dados em uma aplicação em Java.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MS-DOS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44703"/>
            <a:ext cx="8025089" cy="1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Scanner 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via IDE 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via 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prompt de comando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75</Words>
  <Application>Microsoft Office PowerPoint</Application>
  <PresentationFormat>Apresentação na tela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Century Gothic</vt:lpstr>
      <vt:lpstr>Arial</vt:lpstr>
      <vt:lpstr>Calibri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41</cp:revision>
  <dcterms:modified xsi:type="dcterms:W3CDTF">2022-03-25T16:09:16Z</dcterms:modified>
</cp:coreProperties>
</file>