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6148635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1661823"/>
            <a:ext cx="5712703" cy="143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Avaliar o engajamento do aluno quanto aos fundamentos da linguagem e noções de regras de estrutura de sintaxe.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1129085"/>
            <a:ext cx="7133100" cy="310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configurada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MS-DOS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844703"/>
            <a:ext cx="8025089" cy="178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 do desafio no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>
              <a:lnSpc>
                <a:spcPct val="150000"/>
              </a:lnSpc>
              <a:buClr>
                <a:srgbClr val="040A24"/>
              </a:buClr>
              <a:buSzPts val="2400"/>
            </a:pP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>
              <a:lnSpc>
                <a:spcPct val="150000"/>
              </a:lnSpc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https://github.com/digitalinnovationone/trilha-java-basico/tree/main/desafios/sintaxe</a:t>
            </a:r>
          </a:p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86</Words>
  <Application>Microsoft Office PowerPoint</Application>
  <PresentationFormat>Apresentação na tela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44</cp:revision>
  <dcterms:modified xsi:type="dcterms:W3CDTF">2022-04-05T14:15:22Z</dcterms:modified>
</cp:coreProperties>
</file>