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65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Fluxo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972300"/>
            <a:ext cx="5903535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Apresentar os conceitos e explorar os tipos de fluxos condicional, excepcional e de repetição em uma aplicação Java.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45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escolhida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Java Sintaxe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481050"/>
            <a:ext cx="6928475" cy="2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condicionais: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switch-case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de repetição: for,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do-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de exceções: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-catch-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87</Words>
  <Application>Microsoft Office PowerPoint</Application>
  <PresentationFormat>Apresentação na tela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24</cp:revision>
  <dcterms:modified xsi:type="dcterms:W3CDTF">2022-03-31T13:40:10Z</dcterms:modified>
</cp:coreProperties>
</file>