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76" r:id="rId2"/>
    <p:sldId id="265" r:id="rId3"/>
    <p:sldId id="261" r:id="rId4"/>
    <p:sldId id="278" r:id="rId5"/>
    <p:sldId id="266" r:id="rId6"/>
    <p:sldId id="27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tC6RReGa0UWk9iwQjmNzrB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3042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632899" y="1698575"/>
            <a:ext cx="5761813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Orientação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014100" y="1972299"/>
            <a:ext cx="7223451" cy="265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4000" b="0" i="0" dirty="0">
                <a:solidFill>
                  <a:srgbClr val="111111"/>
                </a:solidFill>
                <a:effectLst/>
                <a:latin typeface="-apple-system"/>
              </a:rPr>
              <a:t>Abordar os conceitos do paradigma e os pilares da orientação a objetos, classes, </a:t>
            </a:r>
            <a:r>
              <a:rPr lang="pt-BR" sz="4000" b="0" i="0" dirty="0" err="1">
                <a:solidFill>
                  <a:srgbClr val="111111"/>
                </a:solidFill>
                <a:effectLst/>
                <a:latin typeface="-apple-system"/>
              </a:rPr>
              <a:t>enums</a:t>
            </a:r>
            <a:r>
              <a:rPr lang="pt-BR" sz="4000" b="0" i="0" dirty="0">
                <a:solidFill>
                  <a:srgbClr val="111111"/>
                </a:solidFill>
                <a:effectLst/>
                <a:latin typeface="-apple-system"/>
              </a:rPr>
              <a:t>, construtores, Java Bens e UML.</a:t>
            </a:r>
            <a:endParaRPr sz="2400" b="0" i="0" u="none" strike="noStrike" cap="none" dirty="0">
              <a:solidFill>
                <a:srgbClr val="040A2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92618e6_0_0"/>
          <p:cNvSpPr txBox="1"/>
          <p:nvPr/>
        </p:nvSpPr>
        <p:spPr>
          <a:xfrm>
            <a:off x="1078300" y="295633"/>
            <a:ext cx="7133100" cy="457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JDK instalado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 Eclipse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escolhida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de Java Sintaxe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047349" y="1481050"/>
            <a:ext cx="6928475" cy="283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POO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Pacotes e Visibilidade de recursos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Construtores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Beans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UML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Pilares do POO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Interfaces</a:t>
            </a:r>
            <a:endParaRPr lang="pt-BR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Assuntos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91</Words>
  <Application>Microsoft Office PowerPoint</Application>
  <PresentationFormat>Apresentação na tela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Century Gothic</vt:lpstr>
      <vt:lpstr>-apple-system</vt:lpstr>
      <vt:lpstr>Calibri</vt:lpstr>
      <vt:lpstr>Arial</vt:lpstr>
      <vt:lpstr>Simple Light</vt:lpstr>
      <vt:lpstr>Gleyson Sampaio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</dc:title>
  <dc:creator>Larissa Mestieri</dc:creator>
  <cp:lastModifiedBy>Gleyson</cp:lastModifiedBy>
  <cp:revision>31</cp:revision>
  <dcterms:modified xsi:type="dcterms:W3CDTF">2022-06-05T00:41:27Z</dcterms:modified>
</cp:coreProperties>
</file>