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76" r:id="rId2"/>
    <p:sldId id="265" r:id="rId3"/>
    <p:sldId id="278" r:id="rId4"/>
    <p:sldId id="279" r:id="rId5"/>
    <p:sldId id="27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gtC6RReGa0UWk9iwQjmNzrBPMG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0a92618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10a92618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0a92618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10a92618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544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180a8d9a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0180a8d9a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>
            <a:spLocks noGrp="1"/>
          </p:cNvSpPr>
          <p:nvPr>
            <p:ph type="ctrTitle"/>
          </p:nvPr>
        </p:nvSpPr>
        <p:spPr>
          <a:xfrm>
            <a:off x="1725433" y="3075350"/>
            <a:ext cx="2712192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Gleyson Sampaio</a:t>
            </a:r>
            <a:b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1892410" y="3393166"/>
            <a:ext cx="1330296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Instrutor</a:t>
            </a:r>
            <a:r>
              <a:rPr lang="en-US" sz="16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Java</a:t>
            </a:r>
            <a:endParaRPr sz="1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532737" y="1355875"/>
            <a:ext cx="6869413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Santander Dev Week</a:t>
            </a:r>
            <a:endParaRPr lang="en-US"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" name="Imagem 4" descr="Homem sorrindo com óculos de grau&#10;&#10;Descrição gerada automaticamente">
            <a:extLst>
              <a:ext uri="{FF2B5EF4-FFF2-40B4-BE49-F238E27FC236}">
                <a16:creationId xmlns:a16="http://schemas.microsoft.com/office/drawing/2014/main" id="{010DDFEE-C47C-4A13-84EF-19091CFC7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86" y="3032893"/>
            <a:ext cx="1046647" cy="1046647"/>
          </a:xfrm>
          <a:prstGeom prst="rect">
            <a:avLst/>
          </a:prstGeom>
        </p:spPr>
      </p:pic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C8954107-5DEB-4367-938C-CDCE402D9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410" y="3859564"/>
            <a:ext cx="189597" cy="189597"/>
          </a:xfrm>
          <a:prstGeom prst="rect">
            <a:avLst/>
          </a:prstGeom>
        </p:spPr>
      </p:pic>
      <p:pic>
        <p:nvPicPr>
          <p:cNvPr id="7" name="Google Shape;103;p20">
            <a:extLst>
              <a:ext uri="{FF2B5EF4-FFF2-40B4-BE49-F238E27FC236}">
                <a16:creationId xmlns:a16="http://schemas.microsoft.com/office/drawing/2014/main" id="{CB0A463C-9B59-455D-AC2B-B2ECB8EBB15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3787" t="3565" r="28945" b="28138"/>
          <a:stretch/>
        </p:blipFill>
        <p:spPr>
          <a:xfrm>
            <a:off x="2162594" y="3863482"/>
            <a:ext cx="246652" cy="21605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0;p2">
            <a:extLst>
              <a:ext uri="{FF2B5EF4-FFF2-40B4-BE49-F238E27FC236}">
                <a16:creationId xmlns:a16="http://schemas.microsoft.com/office/drawing/2014/main" id="{EB26B52B-E90D-4EF4-BD25-1C522E3BADB6}"/>
              </a:ext>
            </a:extLst>
          </p:cNvPr>
          <p:cNvSpPr txBox="1"/>
          <p:nvPr/>
        </p:nvSpPr>
        <p:spPr>
          <a:xfrm>
            <a:off x="2393343" y="3793254"/>
            <a:ext cx="1330296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glysns</a:t>
            </a:r>
            <a:endParaRPr sz="1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/>
        </p:nvSpPr>
        <p:spPr>
          <a:xfrm>
            <a:off x="1758511" y="3223150"/>
            <a:ext cx="3529106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Santander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Universidade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 txBox="1"/>
          <p:nvPr/>
        </p:nvSpPr>
        <p:spPr>
          <a:xfrm>
            <a:off x="1532324" y="783475"/>
            <a:ext cx="2053713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Apresenta</a:t>
            </a:r>
            <a:endParaRPr sz="240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1614114" y="2263055"/>
            <a:ext cx="6130455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[Full Stack e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Mobile Developer]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0a92618e6_0_0"/>
          <p:cNvSpPr txBox="1"/>
          <p:nvPr/>
        </p:nvSpPr>
        <p:spPr>
          <a:xfrm>
            <a:off x="1078300" y="1932167"/>
            <a:ext cx="7133100" cy="189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Instalar JDK</a:t>
            </a: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Instalar a IDE Eclipse</a:t>
            </a: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Instalar o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Gitdesktop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Instalar o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Postgres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nosso projeto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Springboot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Integrar ao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10a92618e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Setup Java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0a92618e6_0_0"/>
          <p:cNvSpPr txBox="1"/>
          <p:nvPr/>
        </p:nvSpPr>
        <p:spPr>
          <a:xfrm>
            <a:off x="1078300" y="1932167"/>
            <a:ext cx="7133100" cy="189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Instalar JDK</a:t>
            </a: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Instalar a IDE Eclipse</a:t>
            </a: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Instalar o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Gitdesktop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Instalar o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Postgres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nosso projeto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Springboot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Integrar ao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10a92618e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Setup Angular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2759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10180a8d9a1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0180a8d9a1_0_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0180a8d9a1_0_17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0180a8d9a1_0_1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6" name="Google Shape;176;g10180a8d9a1_0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77</Words>
  <Application>Microsoft Office PowerPoint</Application>
  <PresentationFormat>Apresentação na tela (16:9)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Calibri</vt:lpstr>
      <vt:lpstr>Arial</vt:lpstr>
      <vt:lpstr>Century Gothic</vt:lpstr>
      <vt:lpstr>Simple Light</vt:lpstr>
      <vt:lpstr>Gleyson Sampaio 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Gleyson Sampaio </dc:title>
  <dc:creator>Larissa Mestieri</dc:creator>
  <cp:lastModifiedBy>Gleyson</cp:lastModifiedBy>
  <cp:revision>56</cp:revision>
  <dcterms:modified xsi:type="dcterms:W3CDTF">2022-04-16T00:12:46Z</dcterms:modified>
</cp:coreProperties>
</file>