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71" r:id="rId5"/>
    <p:sldId id="264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6/8/2017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6/8/2017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6/8/2017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p.curve.in.th/angular-1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tutorial/toh-pt1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9544" y="3857625"/>
            <a:ext cx="6858002" cy="914400"/>
          </a:xfrm>
        </p:spPr>
        <p:txBody>
          <a:bodyPr/>
          <a:lstStyle/>
          <a:p>
            <a:r>
              <a:rPr lang="en-US" dirty="0"/>
              <a:t>Nook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09" y="239077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218" y="1801948"/>
            <a:ext cx="3657601" cy="1219200"/>
          </a:xfrm>
        </p:spPr>
        <p:txBody>
          <a:bodyPr>
            <a:normAutofit/>
          </a:bodyPr>
          <a:lstStyle/>
          <a:p>
            <a:r>
              <a:rPr lang="en-US" cap="all" dirty="0"/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8908" y="3419872"/>
            <a:ext cx="5098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Official : </a:t>
            </a:r>
            <a:r>
              <a:rPr lang="en-US" dirty="0">
                <a:hlinkClick r:id="rId2"/>
              </a:rPr>
              <a:t>https://angular.io/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Thai : </a:t>
            </a:r>
            <a:r>
              <a:rPr lang="en-US" dirty="0">
                <a:hlinkClick r:id="rId3"/>
              </a:rPr>
              <a:t>http://wp.curve.in.th/angular-1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dirty="0"/>
          </a:p>
          <a:p>
            <a:r>
              <a:rPr lang="en-US" dirty="0"/>
              <a:t>Architecture</a:t>
            </a:r>
            <a:endParaRPr lang="th-TH" dirty="0"/>
          </a:p>
          <a:p>
            <a:r>
              <a:rPr lang="en-US" dirty="0"/>
              <a:t>Basic Typescript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Google and Microsoft</a:t>
            </a:r>
          </a:p>
          <a:p>
            <a:r>
              <a:rPr lang="en-US" dirty="0"/>
              <a:t>V 4.0 (Current)</a:t>
            </a:r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10923588" cy="4187952"/>
          </a:xfrm>
        </p:spPr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https://nodejs.org/en/</a:t>
            </a:r>
            <a:r>
              <a:rPr lang="en-US" dirty="0"/>
              <a:t>) use NPM to manage Package</a:t>
            </a:r>
          </a:p>
          <a:p>
            <a:r>
              <a:rPr lang="en-US" dirty="0"/>
              <a:t>HTML, CSS</a:t>
            </a:r>
          </a:p>
          <a:p>
            <a:r>
              <a:rPr lang="en-US" dirty="0"/>
              <a:t>Command Line</a:t>
            </a:r>
          </a:p>
          <a:p>
            <a:r>
              <a:rPr lang="en-US" dirty="0"/>
              <a:t>Basic Typescript, is compile to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22" y="1524000"/>
            <a:ext cx="8843848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(con.)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dirty="0"/>
          </a:p>
          <a:p>
            <a:r>
              <a:rPr lang="en-US" dirty="0"/>
              <a:t>Component</a:t>
            </a:r>
            <a:endParaRPr lang="th-TH" dirty="0"/>
          </a:p>
          <a:p>
            <a:r>
              <a:rPr lang="en-US" dirty="0"/>
              <a:t>Data Binding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3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Application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5001" y="2209800"/>
            <a:ext cx="10784947" cy="2438400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https://github.com/angular/quickstart.git </a:t>
            </a:r>
            <a:r>
              <a:rPr lang="en-US" dirty="0" err="1"/>
              <a:t>quickstart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quickstart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4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077" y="258233"/>
            <a:ext cx="3377479" cy="1219200"/>
          </a:xfrm>
        </p:spPr>
        <p:txBody>
          <a:bodyPr/>
          <a:lstStyle/>
          <a:p>
            <a:r>
              <a:rPr lang="en-US" dirty="0"/>
              <a:t>Component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3" y="397933"/>
            <a:ext cx="6428865" cy="3268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666067"/>
            <a:ext cx="4029637" cy="241016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495857" y="1024467"/>
            <a:ext cx="2957728" cy="3269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83957" y="2360335"/>
            <a:ext cx="6109372" cy="3292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1" idx="3"/>
          </p:cNvCxnSpPr>
          <p:nvPr/>
        </p:nvCxnSpPr>
        <p:spPr>
          <a:xfrm flipH="1">
            <a:off x="4350327" y="2174513"/>
            <a:ext cx="4622983" cy="29793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1302327" y="4655127"/>
            <a:ext cx="3048000" cy="99752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97919" y="1393149"/>
            <a:ext cx="6514282" cy="3816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759200" y="4775200"/>
            <a:ext cx="2475345" cy="526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272" y="1838894"/>
            <a:ext cx="8285018" cy="1219200"/>
          </a:xfrm>
        </p:spPr>
        <p:txBody>
          <a:bodyPr>
            <a:normAutofit/>
          </a:bodyPr>
          <a:lstStyle/>
          <a:p>
            <a:r>
              <a:rPr lang="en-US" cap="all" dirty="0"/>
              <a:t>TUTORIAL: TOUR OF HEROES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0108" y="3225909"/>
            <a:ext cx="7666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https://angular.io/docs/ts/latest/tutorial/toh-pt1.html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191</TotalTime>
  <Words>88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Segoe Print</vt:lpstr>
      <vt:lpstr>Nature Illustration 16x9</vt:lpstr>
      <vt:lpstr>Basic Angular</vt:lpstr>
      <vt:lpstr>Overview</vt:lpstr>
      <vt:lpstr>Intro</vt:lpstr>
      <vt:lpstr>Require</vt:lpstr>
      <vt:lpstr>Architecture</vt:lpstr>
      <vt:lpstr>Architecture (con.)</vt:lpstr>
      <vt:lpstr>Start Application</vt:lpstr>
      <vt:lpstr>Component</vt:lpstr>
      <vt:lpstr>TUTORIAL: TOUR OF HEROES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Angular</dc:title>
  <dc:creator>Ittipon</dc:creator>
  <cp:lastModifiedBy>Ittipon</cp:lastModifiedBy>
  <cp:revision>11</cp:revision>
  <dcterms:created xsi:type="dcterms:W3CDTF">2017-06-08T06:16:09Z</dcterms:created>
  <dcterms:modified xsi:type="dcterms:W3CDTF">2017-06-08T09:27:49Z</dcterms:modified>
</cp:coreProperties>
</file>