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86" r:id="rId3"/>
    <p:sldId id="281" r:id="rId4"/>
    <p:sldId id="265" r:id="rId5"/>
    <p:sldId id="269" r:id="rId6"/>
    <p:sldId id="283" r:id="rId7"/>
    <p:sldId id="285" r:id="rId8"/>
    <p:sldId id="284" r:id="rId9"/>
    <p:sldId id="287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1"/>
    <p:restoredTop sz="94643"/>
  </p:normalViewPr>
  <p:slideViewPr>
    <p:cSldViewPr snapToGrid="0">
      <p:cViewPr varScale="1">
        <p:scale>
          <a:sx n="58" d="100"/>
          <a:sy n="58" d="100"/>
        </p:scale>
        <p:origin x="23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429B-1DC9-425F-8D31-BF34A26A274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BD96-A363-48D3-AD2D-CF9F0821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bdc107a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bdc107a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bdc107a8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bdc107a8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19B1-6D28-AE4F-429E-D05BBBCB1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8F9B6-AAD5-E0EA-2DF6-F875E6A3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4FDF-2F65-1AE8-03F7-33658A03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E405-C432-A048-8EBA-9FE7165F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5848-0CBD-382B-AA14-4756304E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9516-FAEC-76E4-2757-94BD11C5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8FE17-5E94-3A6C-5EB5-E2E72BD5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5EB13-2E6F-BDC2-3A7F-51592056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A827-26B7-3FDB-C554-43E47BAD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2CED-6D56-D5C3-105A-02370A82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7979C-DAF1-A946-4395-729C51A06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850B6-9DDF-FA6A-CD89-78B5B61E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C1A4-77CD-5E42-2888-260FB0B8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2377-4606-E4BC-DA1E-2CA27F08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1D0C-76D8-5A4B-BBAA-F4E317B8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6A5D-97CD-7B29-08AD-7C4C9225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CD48-61C7-2717-BDC6-C872CB19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3F2D-1E2A-0065-D53B-E05A4F4E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EEB0-A243-478C-795E-9117A984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71BF-7FE2-4F2C-0DEB-CD5463E1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A68-BC4D-124C-2A20-742E290C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CE4E2-B1E7-B6B4-5AE6-F5BECE02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73F3-C470-6079-C762-AADBACB6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6A73-265A-2D7E-6DDD-87A2C98D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4EE9-3D4C-BFA2-24CB-4D83E0CD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351B-2FAC-58B5-0AFD-3EFF1A20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E433-4EA1-D34C-F49E-69372ED0F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BBD4A-8B34-C396-EE3E-1707B997C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E93CD-684E-C6F4-D52B-A248BCB2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16A2E-3E63-1BAF-0974-F11E56E3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54FCC-A9DC-65AD-ED64-4815A3F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82B3-23A0-8391-A674-209499B9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1EA9-FD67-2BBE-38B4-B74A733F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97FC0-DB16-D6E4-1CFC-859B5BC8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E3D9E-13E1-D59D-5850-321265BFB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4EAA2-2A07-B324-7338-BE03EDFFC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068BA-043C-D0CC-DB6E-35FAFC75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C3514-2715-BAD0-91E0-68134B3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2FB02-4250-8DE0-AEC7-E922AFD0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09C-B3E5-22A7-B2F3-8C35AB3B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59A51-D06F-D28F-E01F-83539BD8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C0A1-A019-3528-E7C2-18B1DC02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653C-D080-F1D8-72EF-1ECD6497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32FDE-F3CD-41FE-E448-327E448C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C91FF-FB48-637B-F87F-ED07252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792E5-D7EC-0D91-29FA-95B4BDF0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A32B-0A8A-09BD-4232-6F45BB84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759B-D62D-32B6-2846-2E680A1B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FE429-AD9F-BCE8-43EF-C89127E4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80E6-2FCB-7EF3-3924-17D4A12B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DD4A-AC74-FF00-09BC-5DAFB20A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C7DED-AFDA-63BF-03BC-414C62B6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6909-EC9C-2CD2-E0FA-B4E2191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F8576-CA29-6207-9460-A34A24905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8FC6C-02F1-8B85-B5AF-37A72F52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F4B3-07DD-D0FA-0DE1-5D984803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C161F-4842-B73D-58B7-93028B54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8654F-98AB-0561-6104-E98758AE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741A7-D654-342F-117D-AFEBACE8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BF3F-00AF-7F9C-85EA-40E5B60F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6B8C-41B7-0F03-8EDB-62935CD18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A525-C868-6544-B4C0-BDF4C52FED3E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582C-04C0-E1D6-423E-47B1C1D2C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0389-6289-BA17-DC94-B542D4A31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ADC2-716E-A74E-9B69-AF3C947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5BF-28C4-385E-D6C2-2214AA6CC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Assignment 2: 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91F98-471B-A683-7CC6-477023E8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Sophia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sz="3200" dirty="0"/>
              <a:t>Leying</a:t>
            </a:r>
          </a:p>
        </p:txBody>
      </p:sp>
    </p:spTree>
    <p:extLst>
      <p:ext uri="{BB962C8B-B14F-4D97-AF65-F5344CB8AC3E}">
        <p14:creationId xmlns:p14="http://schemas.microsoft.com/office/powerpoint/2010/main" val="298736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bdc107a8b_0_0"/>
          <p:cNvSpPr/>
          <p:nvPr/>
        </p:nvSpPr>
        <p:spPr>
          <a:xfrm>
            <a:off x="1364975" y="864218"/>
            <a:ext cx="9462000" cy="5536500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7bdc107a8b_0_0"/>
          <p:cNvSpPr/>
          <p:nvPr/>
        </p:nvSpPr>
        <p:spPr>
          <a:xfrm>
            <a:off x="1560846" y="1018517"/>
            <a:ext cx="2496804" cy="45931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-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 </a:t>
            </a:r>
            <a:r>
              <a:rPr lang="en-US" altLang="zh-C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Desserts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7bdc107a8b_0_0"/>
          <p:cNvSpPr/>
          <p:nvPr/>
        </p:nvSpPr>
        <p:spPr>
          <a:xfrm>
            <a:off x="1560846" y="1623390"/>
            <a:ext cx="9120300" cy="4101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&amp; Animation - </a:t>
            </a:r>
            <a:r>
              <a:rPr lang="en-US" altLang="zh-C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Bakery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shop background (blurred)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7bdc107a8b_0_0"/>
          <p:cNvSpPr/>
          <p:nvPr/>
        </p:nvSpPr>
        <p:spPr>
          <a:xfrm>
            <a:off x="1560845" y="5865985"/>
            <a:ext cx="2842800" cy="450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– </a:t>
            </a:r>
            <a:r>
              <a:rPr lang="en-US" altLang="zh-C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zh-CN" alt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lang="zh-CN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7bdc107a8b_0_0"/>
          <p:cNvSpPr/>
          <p:nvPr/>
        </p:nvSpPr>
        <p:spPr>
          <a:xfrm>
            <a:off x="4699589" y="5854630"/>
            <a:ext cx="2842800" cy="450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– Healthy 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Dessert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7bdc107a8b_0_0"/>
          <p:cNvSpPr/>
          <p:nvPr/>
        </p:nvSpPr>
        <p:spPr>
          <a:xfrm>
            <a:off x="7838333" y="5854630"/>
            <a:ext cx="2842800" cy="450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–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7bdc107a8b_0_0"/>
          <p:cNvSpPr/>
          <p:nvPr/>
        </p:nvSpPr>
        <p:spPr>
          <a:xfrm>
            <a:off x="7838332" y="2126948"/>
            <a:ext cx="2529217" cy="345248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of the 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dessert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D54BFC-EFE6-C1F4-9042-7EB495360F5B}"/>
              </a:ext>
            </a:extLst>
          </p:cNvPr>
          <p:cNvSpPr/>
          <p:nvPr/>
        </p:nvSpPr>
        <p:spPr>
          <a:xfrm>
            <a:off x="1824451" y="2126949"/>
            <a:ext cx="5656640" cy="34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Gotham SSm A"/>
              </a:rPr>
              <a:t>Game</a:t>
            </a:r>
            <a:r>
              <a:rPr lang="zh-CN" altLang="en-US" b="1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Gotham SSm A"/>
              </a:rPr>
              <a:t>Report</a:t>
            </a:r>
          </a:p>
          <a:p>
            <a:r>
              <a:rPr lang="en-US" altLang="zh-CN" dirty="0">
                <a:solidFill>
                  <a:schemeClr val="tx1"/>
                </a:solidFill>
                <a:latin typeface="Gotham SSm A"/>
              </a:rPr>
              <a:t>Dear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game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user,</a:t>
            </a:r>
          </a:p>
          <a:p>
            <a:endParaRPr lang="en-US" altLang="zh-CN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Gotham SSm A"/>
              </a:rPr>
              <a:t>Performance: Congratulations,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you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made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healthy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dessert!</a:t>
            </a:r>
          </a:p>
          <a:p>
            <a:endParaRPr lang="en-US" altLang="zh-CN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Gotham SSm A"/>
              </a:rPr>
              <a:t>Calories: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XXX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calories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are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used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in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your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dessert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in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total.</a:t>
            </a:r>
          </a:p>
          <a:p>
            <a:endParaRPr lang="en-US" altLang="zh-CN" i="1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Gotham SSm A"/>
              </a:rPr>
              <a:t>Advice: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XXXXX</a:t>
            </a:r>
          </a:p>
          <a:p>
            <a:endParaRPr lang="en-US" altLang="zh-CN" i="1" dirty="0">
              <a:solidFill>
                <a:schemeClr val="tx1"/>
              </a:solidFill>
              <a:latin typeface="Gotham SSm 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Gotham SSm A"/>
              </a:rPr>
              <a:t>Best,</a:t>
            </a:r>
          </a:p>
          <a:p>
            <a:r>
              <a:rPr lang="en-US" altLang="zh-CN" dirty="0">
                <a:solidFill>
                  <a:schemeClr val="tx1"/>
                </a:solidFill>
                <a:latin typeface="Gotham SSm A"/>
              </a:rPr>
              <a:t>Healthy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Dessert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Game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Team</a:t>
            </a:r>
          </a:p>
          <a:p>
            <a:endParaRPr lang="en-US" altLang="zh-CN" i="1" dirty="0">
              <a:solidFill>
                <a:schemeClr val="tx1"/>
              </a:solidFill>
              <a:latin typeface="Gotham SSm 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46EB7-4BD4-5A28-7FE6-E63D0C3635DE}"/>
              </a:ext>
            </a:extLst>
          </p:cNvPr>
          <p:cNvSpPr txBox="1"/>
          <p:nvPr/>
        </p:nvSpPr>
        <p:spPr>
          <a:xfrm>
            <a:off x="175224" y="125145"/>
            <a:ext cx="2240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Ending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Page</a:t>
            </a:r>
            <a:endParaRPr lang="en-US" sz="3200" b="1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371FFC7-6369-A84F-D257-21E59F8BF1B4}"/>
              </a:ext>
            </a:extLst>
          </p:cNvPr>
          <p:cNvSpPr txBox="1"/>
          <p:nvPr/>
        </p:nvSpPr>
        <p:spPr>
          <a:xfrm>
            <a:off x="175224" y="9233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Laptop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bdc107a8b_0_18"/>
          <p:cNvSpPr txBox="1"/>
          <p:nvPr/>
        </p:nvSpPr>
        <p:spPr>
          <a:xfrm>
            <a:off x="221900" y="95100"/>
            <a:ext cx="195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 page mobile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7bdc107a8b_0_18"/>
          <p:cNvSpPr/>
          <p:nvPr/>
        </p:nvSpPr>
        <p:spPr>
          <a:xfrm>
            <a:off x="509049" y="660750"/>
            <a:ext cx="4167791" cy="6102150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7bdc107a8b_0_18"/>
          <p:cNvSpPr/>
          <p:nvPr/>
        </p:nvSpPr>
        <p:spPr>
          <a:xfrm>
            <a:off x="589950" y="815050"/>
            <a:ext cx="2400900" cy="48859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-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 </a:t>
            </a:r>
            <a:r>
              <a:rPr lang="en-US" altLang="zh-CN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Desserts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7bdc107a8b_0_18"/>
          <p:cNvSpPr/>
          <p:nvPr/>
        </p:nvSpPr>
        <p:spPr>
          <a:xfrm>
            <a:off x="589949" y="1419922"/>
            <a:ext cx="3990129" cy="388248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&amp; Animation -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Coffee shop background (blurred)</a:t>
            </a:r>
            <a:endParaRPr sz="16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7bdc107a8b_0_18"/>
          <p:cNvSpPr/>
          <p:nvPr/>
        </p:nvSpPr>
        <p:spPr>
          <a:xfrm>
            <a:off x="8040175" y="2123974"/>
            <a:ext cx="2969400" cy="2761373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dessert</a:t>
            </a:r>
            <a:r>
              <a:rPr lang="zh-CN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7bdc107a8b_0_18"/>
          <p:cNvSpPr/>
          <p:nvPr/>
        </p:nvSpPr>
        <p:spPr>
          <a:xfrm>
            <a:off x="713075" y="5364394"/>
            <a:ext cx="3474900" cy="450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–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zh-CN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7bdc107a8b_0_18"/>
          <p:cNvSpPr/>
          <p:nvPr/>
        </p:nvSpPr>
        <p:spPr>
          <a:xfrm>
            <a:off x="7434261" y="702474"/>
            <a:ext cx="4167790" cy="6060425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7bdc107a8b_0_18"/>
          <p:cNvSpPr/>
          <p:nvPr/>
        </p:nvSpPr>
        <p:spPr>
          <a:xfrm>
            <a:off x="7651724" y="856775"/>
            <a:ext cx="2292375" cy="4468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-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 </a:t>
            </a:r>
            <a:r>
              <a:rPr lang="en-US" altLang="zh-CN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Desserts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7bdc107a8b_0_18"/>
          <p:cNvSpPr/>
          <p:nvPr/>
        </p:nvSpPr>
        <p:spPr>
          <a:xfrm>
            <a:off x="7627150" y="1419921"/>
            <a:ext cx="3766800" cy="372357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&amp; Animation -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Coffee shop background (blurred)</a:t>
            </a:r>
            <a:endParaRPr sz="16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g17bdc107a8b_0_18"/>
          <p:cNvCxnSpPr/>
          <p:nvPr/>
        </p:nvCxnSpPr>
        <p:spPr>
          <a:xfrm rot="10800000" flipH="1">
            <a:off x="4068300" y="2694650"/>
            <a:ext cx="38676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g17bdc107a8b_0_18"/>
          <p:cNvSpPr txBox="1"/>
          <p:nvPr/>
        </p:nvSpPr>
        <p:spPr>
          <a:xfrm>
            <a:off x="5377686" y="2138882"/>
            <a:ext cx="16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Scroll Down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A37475-3F44-1113-A8CF-0C5D6EF04657}"/>
              </a:ext>
            </a:extLst>
          </p:cNvPr>
          <p:cNvSpPr/>
          <p:nvPr/>
        </p:nvSpPr>
        <p:spPr>
          <a:xfrm>
            <a:off x="778038" y="1983314"/>
            <a:ext cx="3613950" cy="3316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Gotham SSm A"/>
              </a:rPr>
              <a:t>Game</a:t>
            </a:r>
            <a:r>
              <a:rPr lang="zh-CN" altLang="en-US" sz="1600" b="1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Gotham SSm A"/>
              </a:rPr>
              <a:t>Report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Dear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game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user,</a:t>
            </a:r>
          </a:p>
          <a:p>
            <a:endParaRPr lang="en-US" altLang="zh-CN" sz="1600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Performance: Congratulations,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you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made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the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healthy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dessert!</a:t>
            </a:r>
          </a:p>
          <a:p>
            <a:endParaRPr lang="en-US" altLang="zh-CN" sz="1600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Calories: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calories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are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used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in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your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dessert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in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total.</a:t>
            </a:r>
          </a:p>
          <a:p>
            <a:endParaRPr lang="en-US" altLang="zh-CN" sz="1600" i="1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Advice: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XXXXX</a:t>
            </a:r>
          </a:p>
          <a:p>
            <a:endParaRPr lang="en-US" altLang="zh-CN" sz="1600" i="1" dirty="0">
              <a:solidFill>
                <a:schemeClr val="tx1"/>
              </a:solidFill>
              <a:latin typeface="Gotham SSm A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Best,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Healthy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Dessert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Game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Team</a:t>
            </a:r>
          </a:p>
          <a:p>
            <a:endParaRPr lang="en-US" altLang="zh-CN" sz="1600" i="1" dirty="0">
              <a:solidFill>
                <a:schemeClr val="tx1"/>
              </a:solidFill>
              <a:latin typeface="Gotham SSm A"/>
            </a:endParaRPr>
          </a:p>
        </p:txBody>
      </p:sp>
      <p:sp>
        <p:nvSpPr>
          <p:cNvPr id="3" name="Google Shape;268;g17bdc107a8b_0_18">
            <a:extLst>
              <a:ext uri="{FF2B5EF4-FFF2-40B4-BE49-F238E27FC236}">
                <a16:creationId xmlns:a16="http://schemas.microsoft.com/office/drawing/2014/main" id="{37E8C255-C3AE-B8E0-E3E6-6B5FE147F9E2}"/>
              </a:ext>
            </a:extLst>
          </p:cNvPr>
          <p:cNvSpPr/>
          <p:nvPr/>
        </p:nvSpPr>
        <p:spPr>
          <a:xfrm>
            <a:off x="713075" y="5879461"/>
            <a:ext cx="3474900" cy="450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–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Dessert</a:t>
            </a:r>
            <a:r>
              <a:rPr lang="zh-CN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68;g17bdc107a8b_0_18">
            <a:extLst>
              <a:ext uri="{FF2B5EF4-FFF2-40B4-BE49-F238E27FC236}">
                <a16:creationId xmlns:a16="http://schemas.microsoft.com/office/drawing/2014/main" id="{9B595FFB-2A11-9AF7-0A1F-48F696A8FC6C}"/>
              </a:ext>
            </a:extLst>
          </p:cNvPr>
          <p:cNvSpPr/>
          <p:nvPr/>
        </p:nvSpPr>
        <p:spPr>
          <a:xfrm>
            <a:off x="713075" y="6393681"/>
            <a:ext cx="3474900" cy="450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–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68;g17bdc107a8b_0_18">
            <a:extLst>
              <a:ext uri="{FF2B5EF4-FFF2-40B4-BE49-F238E27FC236}">
                <a16:creationId xmlns:a16="http://schemas.microsoft.com/office/drawing/2014/main" id="{3B29D00C-7D2A-1AF4-377E-BD9E9F3B733E}"/>
              </a:ext>
            </a:extLst>
          </p:cNvPr>
          <p:cNvSpPr/>
          <p:nvPr/>
        </p:nvSpPr>
        <p:spPr>
          <a:xfrm>
            <a:off x="7804124" y="5331153"/>
            <a:ext cx="3474900" cy="450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–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zh-CN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68;g17bdc107a8b_0_18">
            <a:extLst>
              <a:ext uri="{FF2B5EF4-FFF2-40B4-BE49-F238E27FC236}">
                <a16:creationId xmlns:a16="http://schemas.microsoft.com/office/drawing/2014/main" id="{B15DC709-D523-E97C-A6B4-7EFE42E8FC2B}"/>
              </a:ext>
            </a:extLst>
          </p:cNvPr>
          <p:cNvSpPr/>
          <p:nvPr/>
        </p:nvSpPr>
        <p:spPr>
          <a:xfrm>
            <a:off x="7804124" y="5846220"/>
            <a:ext cx="3474900" cy="450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–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Dessert</a:t>
            </a:r>
            <a:r>
              <a:rPr lang="zh-CN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68;g17bdc107a8b_0_18">
            <a:extLst>
              <a:ext uri="{FF2B5EF4-FFF2-40B4-BE49-F238E27FC236}">
                <a16:creationId xmlns:a16="http://schemas.microsoft.com/office/drawing/2014/main" id="{630F6207-7FAE-3FD5-1723-EB3B464A86CA}"/>
              </a:ext>
            </a:extLst>
          </p:cNvPr>
          <p:cNvSpPr/>
          <p:nvPr/>
        </p:nvSpPr>
        <p:spPr>
          <a:xfrm>
            <a:off x="7804124" y="6360440"/>
            <a:ext cx="3474900" cy="450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–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5E172D-A7A2-7023-4651-F64E69FA8EFB}"/>
              </a:ext>
            </a:extLst>
          </p:cNvPr>
          <p:cNvSpPr txBox="1"/>
          <p:nvPr/>
        </p:nvSpPr>
        <p:spPr>
          <a:xfrm>
            <a:off x="175224" y="125145"/>
            <a:ext cx="4169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Logics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of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the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wireframe</a:t>
            </a:r>
            <a:endParaRPr lang="en-US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4405E-66A6-00F6-7BC8-88CB69EE867A}"/>
              </a:ext>
            </a:extLst>
          </p:cNvPr>
          <p:cNvSpPr/>
          <p:nvPr/>
        </p:nvSpPr>
        <p:spPr>
          <a:xfrm>
            <a:off x="2444427" y="708712"/>
            <a:ext cx="3449220" cy="169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Front</a:t>
            </a:r>
            <a:r>
              <a:rPr lang="zh-CN" altLang="en-US" b="1" dirty="0"/>
              <a:t> </a:t>
            </a:r>
            <a:r>
              <a:rPr lang="en-US" altLang="zh-CN" b="1" dirty="0"/>
              <a:t>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0867F-84C8-95F6-4E50-80226B9C366B}"/>
              </a:ext>
            </a:extLst>
          </p:cNvPr>
          <p:cNvSpPr/>
          <p:nvPr/>
        </p:nvSpPr>
        <p:spPr>
          <a:xfrm>
            <a:off x="2576609" y="1557712"/>
            <a:ext cx="1541496" cy="53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Learn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D3421-BC84-8494-4BC4-42E341828027}"/>
              </a:ext>
            </a:extLst>
          </p:cNvPr>
          <p:cNvSpPr/>
          <p:nvPr/>
        </p:nvSpPr>
        <p:spPr>
          <a:xfrm>
            <a:off x="4219965" y="1557711"/>
            <a:ext cx="1541496" cy="538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Test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knowledge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E28D51-2DD0-CCB0-896E-45A7A31E0D73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1724610" y="2096555"/>
            <a:ext cx="1622747" cy="1297663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0307E-7BDC-48B6-66D3-44FEFA3CF3D2}"/>
              </a:ext>
            </a:extLst>
          </p:cNvPr>
          <p:cNvSpPr/>
          <p:nvPr/>
        </p:nvSpPr>
        <p:spPr>
          <a:xfrm>
            <a:off x="0" y="3394218"/>
            <a:ext cx="3449220" cy="169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Middle</a:t>
            </a:r>
            <a:r>
              <a:rPr lang="zh-CN" altLang="en-US" b="1" dirty="0"/>
              <a:t> </a:t>
            </a:r>
            <a:r>
              <a:rPr lang="en-US" altLang="zh-CN" b="1" dirty="0"/>
              <a:t>processes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Educational</a:t>
            </a:r>
            <a:r>
              <a:rPr lang="zh-CN" altLang="en-US" b="1" dirty="0"/>
              <a:t> </a:t>
            </a:r>
            <a:r>
              <a:rPr lang="en-US" altLang="zh-CN" b="1" dirty="0"/>
              <a:t>Information</a:t>
            </a:r>
            <a:r>
              <a:rPr lang="zh-CN" altLang="en-US" b="1" dirty="0"/>
              <a:t> </a:t>
            </a:r>
            <a:r>
              <a:rPr lang="en-US" altLang="zh-CN" b="1" dirty="0"/>
              <a:t>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A81CC-68B0-C5DC-2525-F017D04E2EB9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4990713" y="2096554"/>
            <a:ext cx="930814" cy="277448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6F841-5999-8682-58EB-52314581EB3E}"/>
              </a:ext>
            </a:extLst>
          </p:cNvPr>
          <p:cNvSpPr/>
          <p:nvPr/>
        </p:nvSpPr>
        <p:spPr>
          <a:xfrm>
            <a:off x="4196917" y="4871034"/>
            <a:ext cx="3449220" cy="169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Middle</a:t>
            </a:r>
            <a:r>
              <a:rPr lang="zh-CN" altLang="en-US" b="1" dirty="0"/>
              <a:t> </a:t>
            </a:r>
            <a:r>
              <a:rPr lang="en-US" altLang="zh-CN" b="1" dirty="0"/>
              <a:t>processes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Game</a:t>
            </a:r>
            <a:r>
              <a:rPr lang="zh-CN" altLang="en-US" b="1" dirty="0"/>
              <a:t> </a:t>
            </a:r>
            <a:r>
              <a:rPr lang="en-US" altLang="zh-CN" b="1" dirty="0"/>
              <a:t>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D73C4-F7FD-B534-F5E6-B7AB92A50A80}"/>
              </a:ext>
            </a:extLst>
          </p:cNvPr>
          <p:cNvSpPr/>
          <p:nvPr/>
        </p:nvSpPr>
        <p:spPr>
          <a:xfrm>
            <a:off x="132182" y="4332192"/>
            <a:ext cx="1541496" cy="53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2DF68-89AD-7B2F-5CEF-0C98C35A6FE4}"/>
              </a:ext>
            </a:extLst>
          </p:cNvPr>
          <p:cNvSpPr/>
          <p:nvPr/>
        </p:nvSpPr>
        <p:spPr>
          <a:xfrm>
            <a:off x="1749293" y="4332191"/>
            <a:ext cx="1541496" cy="53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E022E8-34E1-DBC8-7F5E-B78E3B8CB9E0}"/>
              </a:ext>
            </a:extLst>
          </p:cNvPr>
          <p:cNvSpPr/>
          <p:nvPr/>
        </p:nvSpPr>
        <p:spPr>
          <a:xfrm>
            <a:off x="4322100" y="5809007"/>
            <a:ext cx="1541496" cy="53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Cheat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D8FFC4-E732-0642-64D2-156B8BEE503A}"/>
              </a:ext>
            </a:extLst>
          </p:cNvPr>
          <p:cNvSpPr/>
          <p:nvPr/>
        </p:nvSpPr>
        <p:spPr>
          <a:xfrm>
            <a:off x="5939211" y="5809006"/>
            <a:ext cx="1541496" cy="53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43AA1F-3450-650D-6B6A-2D93894CA65B}"/>
              </a:ext>
            </a:extLst>
          </p:cNvPr>
          <p:cNvCxnSpPr>
            <a:cxnSpLocks/>
            <a:stCxn id="21" idx="2"/>
            <a:endCxn id="19" idx="1"/>
          </p:cNvCxnSpPr>
          <p:nvPr/>
        </p:nvCxnSpPr>
        <p:spPr>
          <a:xfrm>
            <a:off x="902930" y="4871035"/>
            <a:ext cx="3293987" cy="848999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F57B17-818C-0DC0-C5D3-0B4F3DC67120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2520041" y="2406712"/>
            <a:ext cx="1648996" cy="1925479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DD7190-80CA-C6E8-DD96-E7AE7AFB086A}"/>
              </a:ext>
            </a:extLst>
          </p:cNvPr>
          <p:cNvCxnSpPr>
            <a:cxnSpLocks/>
            <a:stCxn id="14" idx="2"/>
            <a:endCxn id="28" idx="2"/>
          </p:cNvCxnSpPr>
          <p:nvPr/>
        </p:nvCxnSpPr>
        <p:spPr>
          <a:xfrm>
            <a:off x="1724610" y="5092218"/>
            <a:ext cx="3368238" cy="1255632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812DB6-2245-91D9-DA6D-CEA62FF55267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4169037" y="2406712"/>
            <a:ext cx="2540922" cy="3402294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C711F8-8B52-F2B8-B2D6-92853048D4D2}"/>
              </a:ext>
            </a:extLst>
          </p:cNvPr>
          <p:cNvCxnSpPr>
            <a:cxnSpLocks/>
            <a:stCxn id="19" idx="3"/>
            <a:endCxn id="64" idx="1"/>
          </p:cNvCxnSpPr>
          <p:nvPr/>
        </p:nvCxnSpPr>
        <p:spPr>
          <a:xfrm>
            <a:off x="7646137" y="5720034"/>
            <a:ext cx="846363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BF8ABAB-1841-2CA9-D085-7DE90EA0C1B8}"/>
              </a:ext>
            </a:extLst>
          </p:cNvPr>
          <p:cNvSpPr/>
          <p:nvPr/>
        </p:nvSpPr>
        <p:spPr>
          <a:xfrm>
            <a:off x="8492500" y="4871034"/>
            <a:ext cx="3449220" cy="169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Ending</a:t>
            </a:r>
            <a:r>
              <a:rPr lang="zh-CN" altLang="en-US" b="1" dirty="0"/>
              <a:t> </a:t>
            </a:r>
            <a:r>
              <a:rPr lang="en-US" altLang="zh-CN" b="1" dirty="0"/>
              <a:t>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0230CE-1E74-0549-095B-07C73B4D4E4E}"/>
              </a:ext>
            </a:extLst>
          </p:cNvPr>
          <p:cNvSpPr/>
          <p:nvPr/>
        </p:nvSpPr>
        <p:spPr>
          <a:xfrm>
            <a:off x="8657929" y="5720035"/>
            <a:ext cx="770749" cy="53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BBAFBA-5B16-36EF-BEC3-7166466CBD3C}"/>
              </a:ext>
            </a:extLst>
          </p:cNvPr>
          <p:cNvSpPr/>
          <p:nvPr/>
        </p:nvSpPr>
        <p:spPr>
          <a:xfrm>
            <a:off x="9594107" y="5720034"/>
            <a:ext cx="1292838" cy="538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Healthy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desserts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information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839253-C1AE-3CB9-7E0C-6DD2E655FEA5}"/>
              </a:ext>
            </a:extLst>
          </p:cNvPr>
          <p:cNvSpPr/>
          <p:nvPr/>
        </p:nvSpPr>
        <p:spPr>
          <a:xfrm>
            <a:off x="11015798" y="5720033"/>
            <a:ext cx="770749" cy="538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Start</a:t>
            </a:r>
            <a:r>
              <a:rPr lang="zh-CN" altLang="en-US" sz="1400" b="1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</a:rPr>
              <a:t>again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F0EAE5-F776-7AF0-279F-13090D46B601}"/>
              </a:ext>
            </a:extLst>
          </p:cNvPr>
          <p:cNvSpPr txBox="1"/>
          <p:nvPr/>
        </p:nvSpPr>
        <p:spPr>
          <a:xfrm>
            <a:off x="7719572" y="535070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Finish</a:t>
            </a:r>
            <a:endParaRPr lang="en-US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817B7C-EAB4-3056-3137-419108C7EAFB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>
            <a:off x="4169037" y="2406712"/>
            <a:ext cx="4874267" cy="3313323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71272A-52FC-6544-E0A5-52F3C46234A6}"/>
              </a:ext>
            </a:extLst>
          </p:cNvPr>
          <p:cNvCxnSpPr>
            <a:cxnSpLocks/>
            <a:stCxn id="66" idx="2"/>
            <a:endCxn id="14" idx="2"/>
          </p:cNvCxnSpPr>
          <p:nvPr/>
        </p:nvCxnSpPr>
        <p:spPr>
          <a:xfrm flipH="1" flipV="1">
            <a:off x="1724610" y="5092218"/>
            <a:ext cx="8515916" cy="1166659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B3C04D-3C73-BF28-F383-5257F3ACD80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>
            <a:off x="5921527" y="6258876"/>
            <a:ext cx="5405060" cy="310158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2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EB9C15-5CC5-886E-1E4E-50A066E2141E}"/>
              </a:ext>
            </a:extLst>
          </p:cNvPr>
          <p:cNvSpPr/>
          <p:nvPr/>
        </p:nvSpPr>
        <p:spPr>
          <a:xfrm>
            <a:off x="1364975" y="864218"/>
            <a:ext cx="9462052" cy="55365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6711-D667-74F6-732A-CBDE2D9515F2}"/>
              </a:ext>
            </a:extLst>
          </p:cNvPr>
          <p:cNvSpPr/>
          <p:nvPr/>
        </p:nvSpPr>
        <p:spPr>
          <a:xfrm>
            <a:off x="1560846" y="1018518"/>
            <a:ext cx="253335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 - </a:t>
            </a:r>
            <a:r>
              <a:rPr lang="en-US" i="1" dirty="0">
                <a:solidFill>
                  <a:schemeClr val="tx1"/>
                </a:solidFill>
              </a:rPr>
              <a:t>Healthy </a:t>
            </a:r>
            <a:r>
              <a:rPr lang="en-US" altLang="zh-CN" i="1" dirty="0">
                <a:solidFill>
                  <a:schemeClr val="tx1"/>
                </a:solidFill>
              </a:rPr>
              <a:t>D</a:t>
            </a:r>
            <a:r>
              <a:rPr lang="en-US" i="1" dirty="0">
                <a:solidFill>
                  <a:schemeClr val="tx1"/>
                </a:solidFill>
              </a:rPr>
              <a:t>esserts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8669F-67A9-ADC7-C051-B39BA73A588F}"/>
              </a:ext>
            </a:extLst>
          </p:cNvPr>
          <p:cNvSpPr/>
          <p:nvPr/>
        </p:nvSpPr>
        <p:spPr>
          <a:xfrm>
            <a:off x="1560846" y="1623390"/>
            <a:ext cx="9120406" cy="4370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Animation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altLang="zh-CN" i="1" dirty="0">
                <a:solidFill>
                  <a:schemeClr val="tx1"/>
                </a:solidFill>
              </a:rPr>
              <a:t>Bakery</a:t>
            </a:r>
            <a:r>
              <a:rPr lang="en-US" i="1" dirty="0">
                <a:solidFill>
                  <a:schemeClr val="tx1"/>
                </a:solidFill>
              </a:rPr>
              <a:t> shop background </a:t>
            </a:r>
            <a:r>
              <a:rPr lang="en-US" altLang="zh-CN" i="1" dirty="0">
                <a:solidFill>
                  <a:schemeClr val="tx1"/>
                </a:solidFill>
              </a:rPr>
              <a:t>(blurred)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2D8C-CF4D-2A1C-4539-DF30BD980951}"/>
              </a:ext>
            </a:extLst>
          </p:cNvPr>
          <p:cNvSpPr txBox="1"/>
          <p:nvPr/>
        </p:nvSpPr>
        <p:spPr>
          <a:xfrm>
            <a:off x="175224" y="8642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altLang="zh-CN" dirty="0"/>
              <a:t>Laptop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2A774-F49C-DB03-13C5-B46C0FDABBA2}"/>
              </a:ext>
            </a:extLst>
          </p:cNvPr>
          <p:cNvSpPr/>
          <p:nvPr/>
        </p:nvSpPr>
        <p:spPr>
          <a:xfrm>
            <a:off x="4094196" y="2437790"/>
            <a:ext cx="4053705" cy="137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i="1" dirty="0">
                <a:solidFill>
                  <a:schemeClr val="tx1"/>
                </a:solidFill>
              </a:rPr>
              <a:t>Heading</a:t>
            </a:r>
            <a:r>
              <a:rPr lang="zh-CN" altLang="en-US" sz="3200" b="1" i="1" dirty="0">
                <a:solidFill>
                  <a:schemeClr val="tx1"/>
                </a:solidFill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</a:rPr>
              <a:t>-</a:t>
            </a:r>
            <a:r>
              <a:rPr lang="zh-CN" altLang="en-US" sz="3200" i="1" dirty="0">
                <a:solidFill>
                  <a:schemeClr val="tx1"/>
                </a:solidFill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</a:rPr>
              <a:t>HEALTHY</a:t>
            </a:r>
            <a:r>
              <a:rPr lang="zh-CN" altLang="en-US" sz="3200" i="1" dirty="0">
                <a:solidFill>
                  <a:schemeClr val="tx1"/>
                </a:solidFill>
              </a:rPr>
              <a:t> </a:t>
            </a:r>
            <a:r>
              <a:rPr lang="en-US" altLang="zh-CN" sz="3200" i="1" dirty="0">
                <a:solidFill>
                  <a:schemeClr val="tx1"/>
                </a:solidFill>
              </a:rPr>
              <a:t>DESSERTS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0D0D76-D652-1DA0-BC47-7FF412589803}"/>
              </a:ext>
            </a:extLst>
          </p:cNvPr>
          <p:cNvSpPr/>
          <p:nvPr/>
        </p:nvSpPr>
        <p:spPr>
          <a:xfrm>
            <a:off x="3515076" y="4357484"/>
            <a:ext cx="2001804" cy="87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Learn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about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healthy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desserts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394C6A-5775-0909-B228-D7685DFA0CF0}"/>
              </a:ext>
            </a:extLst>
          </p:cNvPr>
          <p:cNvSpPr/>
          <p:nvPr/>
        </p:nvSpPr>
        <p:spPr>
          <a:xfrm>
            <a:off x="6675122" y="4341088"/>
            <a:ext cx="2001804" cy="87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Button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-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Test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your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knowledge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E172D-A7A2-7023-4651-F64E69FA8EFB}"/>
              </a:ext>
            </a:extLst>
          </p:cNvPr>
          <p:cNvSpPr txBox="1"/>
          <p:nvPr/>
        </p:nvSpPr>
        <p:spPr>
          <a:xfrm>
            <a:off x="175224" y="125145"/>
            <a:ext cx="1995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Front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Page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180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EB9C15-5CC5-886E-1E4E-50A066E2141E}"/>
              </a:ext>
            </a:extLst>
          </p:cNvPr>
          <p:cNvSpPr/>
          <p:nvPr/>
        </p:nvSpPr>
        <p:spPr>
          <a:xfrm>
            <a:off x="4188255" y="833738"/>
            <a:ext cx="3798040" cy="55365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6711-D667-74F6-732A-CBDE2D9515F2}"/>
              </a:ext>
            </a:extLst>
          </p:cNvPr>
          <p:cNvSpPr/>
          <p:nvPr/>
        </p:nvSpPr>
        <p:spPr>
          <a:xfrm>
            <a:off x="4384126" y="988038"/>
            <a:ext cx="2432034" cy="326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Logo - </a:t>
            </a:r>
            <a:r>
              <a:rPr lang="en-US" sz="1600" i="1" dirty="0">
                <a:solidFill>
                  <a:schemeClr val="tx1"/>
                </a:solidFill>
              </a:rPr>
              <a:t>Healthy </a:t>
            </a:r>
            <a:r>
              <a:rPr lang="en-US" altLang="zh-CN" sz="1600" i="1" dirty="0">
                <a:solidFill>
                  <a:schemeClr val="tx1"/>
                </a:solidFill>
              </a:rPr>
              <a:t>Desserts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8669F-67A9-ADC7-C051-B39BA73A588F}"/>
              </a:ext>
            </a:extLst>
          </p:cNvPr>
          <p:cNvSpPr/>
          <p:nvPr/>
        </p:nvSpPr>
        <p:spPr>
          <a:xfrm>
            <a:off x="4384125" y="1493348"/>
            <a:ext cx="3423749" cy="469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Image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&amp;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Animation</a:t>
            </a:r>
            <a:r>
              <a:rPr lang="en-US" sz="1600" dirty="0">
                <a:solidFill>
                  <a:schemeClr val="tx1"/>
                </a:solidFill>
              </a:rPr>
              <a:t> -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</a:rPr>
              <a:t>Bakery</a:t>
            </a:r>
            <a:r>
              <a:rPr lang="zh-CN" alt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shop background </a:t>
            </a:r>
            <a:r>
              <a:rPr lang="en-US" altLang="zh-CN" sz="1600" i="1" dirty="0">
                <a:solidFill>
                  <a:schemeClr val="tx1"/>
                </a:solidFill>
              </a:rPr>
              <a:t>(blurred)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2D8C-CF4D-2A1C-4539-DF30BD980951}"/>
              </a:ext>
            </a:extLst>
          </p:cNvPr>
          <p:cNvSpPr txBox="1"/>
          <p:nvPr/>
        </p:nvSpPr>
        <p:spPr>
          <a:xfrm>
            <a:off x="196954" y="803372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altLang="zh-CN" dirty="0"/>
              <a:t>Smartphone</a:t>
            </a:r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2A774-F49C-DB03-13C5-B46C0FDABBA2}"/>
              </a:ext>
            </a:extLst>
          </p:cNvPr>
          <p:cNvSpPr/>
          <p:nvPr/>
        </p:nvSpPr>
        <p:spPr>
          <a:xfrm>
            <a:off x="4555722" y="2464462"/>
            <a:ext cx="3063105" cy="1370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chemeClr val="tx1"/>
                </a:solidFill>
              </a:rPr>
              <a:t>Heading</a:t>
            </a:r>
            <a:r>
              <a:rPr lang="zh-CN" altLang="en-US" sz="2800" i="1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-</a:t>
            </a:r>
            <a:r>
              <a:rPr lang="zh-CN" altLang="en-US" sz="2800" i="1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HEALTHY</a:t>
            </a:r>
            <a:r>
              <a:rPr lang="zh-CN" altLang="en-US" sz="2800" i="1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DESSERTS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0D0D76-D652-1DA0-BC47-7FF412589803}"/>
              </a:ext>
            </a:extLst>
          </p:cNvPr>
          <p:cNvSpPr/>
          <p:nvPr/>
        </p:nvSpPr>
        <p:spPr>
          <a:xfrm>
            <a:off x="4684467" y="4562882"/>
            <a:ext cx="284292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Button-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Learn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more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about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healthy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desserts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394C6A-5775-0909-B228-D7685DFA0CF0}"/>
              </a:ext>
            </a:extLst>
          </p:cNvPr>
          <p:cNvSpPr/>
          <p:nvPr/>
        </p:nvSpPr>
        <p:spPr>
          <a:xfrm>
            <a:off x="4684468" y="5377391"/>
            <a:ext cx="2842919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Button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-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Test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your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knowledge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9A2EB-9EAA-E762-A4E8-20F430A2193C}"/>
              </a:ext>
            </a:extLst>
          </p:cNvPr>
          <p:cNvSpPr txBox="1"/>
          <p:nvPr/>
        </p:nvSpPr>
        <p:spPr>
          <a:xfrm>
            <a:off x="175224" y="125145"/>
            <a:ext cx="1995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Front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Page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544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D2147F9A-B16C-365F-6D3F-495209A058C4}"/>
              </a:ext>
            </a:extLst>
          </p:cNvPr>
          <p:cNvSpPr txBox="1"/>
          <p:nvPr/>
        </p:nvSpPr>
        <p:spPr>
          <a:xfrm>
            <a:off x="175224" y="9233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Laptop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5C6C0-5D36-5356-3769-C81E6E0034A7}"/>
              </a:ext>
            </a:extLst>
          </p:cNvPr>
          <p:cNvSpPr txBox="1"/>
          <p:nvPr/>
        </p:nvSpPr>
        <p:spPr>
          <a:xfrm>
            <a:off x="175224" y="125145"/>
            <a:ext cx="856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Middle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Processes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–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Educational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information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page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AD4308-D1A3-6718-17F5-304814A9DA90}"/>
              </a:ext>
            </a:extLst>
          </p:cNvPr>
          <p:cNvSpPr/>
          <p:nvPr/>
        </p:nvSpPr>
        <p:spPr>
          <a:xfrm>
            <a:off x="1364975" y="864218"/>
            <a:ext cx="9462052" cy="55365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175DE-02C4-1725-F37D-68FFA63A192E}"/>
              </a:ext>
            </a:extLst>
          </p:cNvPr>
          <p:cNvSpPr/>
          <p:nvPr/>
        </p:nvSpPr>
        <p:spPr>
          <a:xfrm>
            <a:off x="1560846" y="1018518"/>
            <a:ext cx="253335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 - </a:t>
            </a:r>
            <a:r>
              <a:rPr lang="en-US" i="1" dirty="0">
                <a:solidFill>
                  <a:schemeClr val="tx1"/>
                </a:solidFill>
              </a:rPr>
              <a:t>Healthy </a:t>
            </a:r>
            <a:r>
              <a:rPr lang="en-US" altLang="zh-CN" i="1" dirty="0">
                <a:solidFill>
                  <a:schemeClr val="tx1"/>
                </a:solidFill>
              </a:rPr>
              <a:t>D</a:t>
            </a:r>
            <a:r>
              <a:rPr lang="en-US" i="1" dirty="0">
                <a:solidFill>
                  <a:schemeClr val="tx1"/>
                </a:solidFill>
              </a:rPr>
              <a:t>esserts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58144-9796-F945-254B-250233598E84}"/>
              </a:ext>
            </a:extLst>
          </p:cNvPr>
          <p:cNvSpPr/>
          <p:nvPr/>
        </p:nvSpPr>
        <p:spPr>
          <a:xfrm>
            <a:off x="1560846" y="1623391"/>
            <a:ext cx="9120406" cy="4216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Animation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altLang="zh-CN" i="1" dirty="0">
                <a:solidFill>
                  <a:schemeClr val="tx1"/>
                </a:solidFill>
              </a:rPr>
              <a:t>Bakery</a:t>
            </a:r>
            <a:r>
              <a:rPr lang="en-US" i="1" dirty="0">
                <a:solidFill>
                  <a:schemeClr val="tx1"/>
                </a:solidFill>
              </a:rPr>
              <a:t> shop background </a:t>
            </a:r>
            <a:r>
              <a:rPr lang="en-US" altLang="zh-CN" i="1" dirty="0">
                <a:solidFill>
                  <a:schemeClr val="tx1"/>
                </a:solidFill>
              </a:rPr>
              <a:t>(blurred)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78D104-AFC4-5B67-BCEB-BA62CC01E7DF}"/>
              </a:ext>
            </a:extLst>
          </p:cNvPr>
          <p:cNvSpPr/>
          <p:nvPr/>
        </p:nvSpPr>
        <p:spPr>
          <a:xfrm>
            <a:off x="2152650" y="2228264"/>
            <a:ext cx="7905750" cy="561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Heading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–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How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to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Make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Healthier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Desserts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89F12-8F75-084D-E3B3-B1EA9E589E45}"/>
              </a:ext>
            </a:extLst>
          </p:cNvPr>
          <p:cNvSpPr/>
          <p:nvPr/>
        </p:nvSpPr>
        <p:spPr>
          <a:xfrm>
            <a:off x="2143125" y="2944131"/>
            <a:ext cx="7905750" cy="267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Text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otham SSm A"/>
              </a:rPr>
              <a:t>XXXXXXXXXXXXXXXXXXXXXXXXXXX</a:t>
            </a:r>
          </a:p>
          <a:p>
            <a:endParaRPr lang="en-US" dirty="0">
              <a:solidFill>
                <a:srgbClr val="000000"/>
              </a:solidFill>
              <a:latin typeface="Gotham SSm A"/>
            </a:endParaRPr>
          </a:p>
          <a:p>
            <a:r>
              <a:rPr lang="en-US" altLang="zh-CN" i="1" dirty="0">
                <a:solidFill>
                  <a:schemeClr val="tx1"/>
                </a:solidFill>
                <a:latin typeface="Gotham SSm A"/>
              </a:rPr>
              <a:t>Tip1:</a:t>
            </a:r>
            <a:r>
              <a:rPr lang="zh-CN" altLang="en-US" i="1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Gotham SSm A"/>
              </a:rPr>
              <a:t>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chemeClr val="tx1"/>
                </a:solidFill>
                <a:latin typeface="Gotham SSm A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chemeClr val="tx1"/>
                </a:solidFill>
                <a:latin typeface="Gotham SSm A"/>
              </a:rPr>
              <a:t>XXX</a:t>
            </a:r>
          </a:p>
          <a:p>
            <a:endParaRPr lang="en-US" i="1" dirty="0">
              <a:solidFill>
                <a:schemeClr val="tx1"/>
              </a:solidFill>
              <a:latin typeface="Gotham SSm A"/>
            </a:endParaRPr>
          </a:p>
          <a:p>
            <a:r>
              <a:rPr lang="en-US" altLang="zh-CN" i="1" dirty="0">
                <a:solidFill>
                  <a:schemeClr val="tx1"/>
                </a:solidFill>
                <a:latin typeface="Gotham SSm A"/>
              </a:rPr>
              <a:t>Tip</a:t>
            </a:r>
            <a:r>
              <a:rPr lang="zh-CN" altLang="en-US" i="1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Gotham SSm A"/>
              </a:rPr>
              <a:t>2:</a:t>
            </a:r>
            <a:r>
              <a:rPr lang="zh-CN" altLang="en-US" i="1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Gotham SSm A"/>
              </a:rPr>
              <a:t>XXXXX</a:t>
            </a:r>
            <a:endParaRPr lang="en-US" i="1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00000"/>
                </a:solidFill>
                <a:latin typeface="Gotham SSm A"/>
              </a:rPr>
              <a:t>XXX</a:t>
            </a:r>
            <a:endParaRPr lang="en-US" i="1" dirty="0">
              <a:solidFill>
                <a:srgbClr val="000000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00000"/>
                </a:solidFill>
                <a:latin typeface="Gotham SSm A"/>
              </a:rPr>
              <a:t>XXX</a:t>
            </a:r>
          </a:p>
          <a:p>
            <a:endParaRPr lang="en-US" i="1" dirty="0">
              <a:solidFill>
                <a:srgbClr val="000000"/>
              </a:solidFill>
              <a:latin typeface="Gotham SSm 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540A92-9BBD-AB4D-6CF4-B7E55503126B}"/>
              </a:ext>
            </a:extLst>
          </p:cNvPr>
          <p:cNvSpPr/>
          <p:nvPr/>
        </p:nvSpPr>
        <p:spPr>
          <a:xfrm>
            <a:off x="7886700" y="3978490"/>
            <a:ext cx="1844066" cy="86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</a:t>
            </a:r>
            <a:r>
              <a:rPr lang="en-US" dirty="0">
                <a:solidFill>
                  <a:schemeClr val="tx1"/>
                </a:solidFill>
              </a:rPr>
              <a:t> –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Dessert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mentioned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article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77E4CC-3544-80F0-47B5-459AF65F5F24}"/>
              </a:ext>
            </a:extLst>
          </p:cNvPr>
          <p:cNvSpPr/>
          <p:nvPr/>
        </p:nvSpPr>
        <p:spPr>
          <a:xfrm>
            <a:off x="3253080" y="5894854"/>
            <a:ext cx="284292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Start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the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Game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45FADA-1D2B-1730-6896-4357634FA7AA}"/>
              </a:ext>
            </a:extLst>
          </p:cNvPr>
          <p:cNvSpPr/>
          <p:nvPr/>
        </p:nvSpPr>
        <p:spPr>
          <a:xfrm>
            <a:off x="6301080" y="5894854"/>
            <a:ext cx="284292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Back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0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D2147F9A-B16C-365F-6D3F-495209A058C4}"/>
              </a:ext>
            </a:extLst>
          </p:cNvPr>
          <p:cNvSpPr txBox="1"/>
          <p:nvPr/>
        </p:nvSpPr>
        <p:spPr>
          <a:xfrm>
            <a:off x="175224" y="923392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altLang="zh-CN" dirty="0"/>
              <a:t>Smartphone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5C6C0-5D36-5356-3769-C81E6E0034A7}"/>
              </a:ext>
            </a:extLst>
          </p:cNvPr>
          <p:cNvSpPr txBox="1"/>
          <p:nvPr/>
        </p:nvSpPr>
        <p:spPr>
          <a:xfrm>
            <a:off x="175224" y="125145"/>
            <a:ext cx="856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Middle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Processes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–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Educational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information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page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3A25B-1511-EE00-DE7F-C787EF373087}"/>
              </a:ext>
            </a:extLst>
          </p:cNvPr>
          <p:cNvSpPr/>
          <p:nvPr/>
        </p:nvSpPr>
        <p:spPr>
          <a:xfrm>
            <a:off x="4188255" y="833737"/>
            <a:ext cx="3798040" cy="589911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4E3A-C975-06C1-8507-15941F29591D}"/>
              </a:ext>
            </a:extLst>
          </p:cNvPr>
          <p:cNvSpPr/>
          <p:nvPr/>
        </p:nvSpPr>
        <p:spPr>
          <a:xfrm>
            <a:off x="4384126" y="988038"/>
            <a:ext cx="2432034" cy="326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Logo - </a:t>
            </a:r>
            <a:r>
              <a:rPr lang="en-US" sz="1600" i="1" dirty="0">
                <a:solidFill>
                  <a:schemeClr val="tx1"/>
                </a:solidFill>
              </a:rPr>
              <a:t>Healthy </a:t>
            </a:r>
            <a:r>
              <a:rPr lang="en-US" altLang="zh-CN" sz="1600" i="1" dirty="0">
                <a:solidFill>
                  <a:schemeClr val="tx1"/>
                </a:solidFill>
              </a:rPr>
              <a:t>Desserts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F1169-90ED-D720-D5EF-98649DCDFF2B}"/>
              </a:ext>
            </a:extLst>
          </p:cNvPr>
          <p:cNvSpPr/>
          <p:nvPr/>
        </p:nvSpPr>
        <p:spPr>
          <a:xfrm>
            <a:off x="4384125" y="1493349"/>
            <a:ext cx="3423749" cy="4111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Image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&amp;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Animation</a:t>
            </a:r>
            <a:r>
              <a:rPr lang="en-US" sz="1600" dirty="0">
                <a:solidFill>
                  <a:schemeClr val="tx1"/>
                </a:solidFill>
              </a:rPr>
              <a:t> -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</a:rPr>
              <a:t>Bakery</a:t>
            </a:r>
            <a:r>
              <a:rPr lang="zh-CN" alt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shop background </a:t>
            </a:r>
            <a:r>
              <a:rPr lang="en-US" altLang="zh-CN" sz="1600" i="1" dirty="0">
                <a:solidFill>
                  <a:schemeClr val="tx1"/>
                </a:solidFill>
              </a:rPr>
              <a:t>(blurred)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9C43F-F2BD-DD51-EFC3-9458C7A5AF98}"/>
              </a:ext>
            </a:extLst>
          </p:cNvPr>
          <p:cNvSpPr/>
          <p:nvPr/>
        </p:nvSpPr>
        <p:spPr>
          <a:xfrm>
            <a:off x="4452175" y="2190164"/>
            <a:ext cx="3260295" cy="561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Heading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–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How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to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Make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Healthier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Desserts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06446-3488-F59C-F50D-2D8714241542}"/>
              </a:ext>
            </a:extLst>
          </p:cNvPr>
          <p:cNvSpPr/>
          <p:nvPr/>
        </p:nvSpPr>
        <p:spPr>
          <a:xfrm>
            <a:off x="4379646" y="2886973"/>
            <a:ext cx="3432706" cy="2717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Text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–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Gotham SSm A"/>
              </a:rPr>
              <a:t>XXXXXXXXXXXXXXXXXXXXXXXXXXX</a:t>
            </a:r>
            <a:endParaRPr lang="en-US" sz="1600" dirty="0">
              <a:solidFill>
                <a:srgbClr val="000000"/>
              </a:solidFill>
              <a:latin typeface="Gotham SSm A"/>
            </a:endParaRPr>
          </a:p>
          <a:p>
            <a:endParaRPr lang="en-US" sz="1600" dirty="0">
              <a:solidFill>
                <a:srgbClr val="000000"/>
              </a:solidFill>
              <a:latin typeface="Gotham SSm A"/>
            </a:endParaRPr>
          </a:p>
          <a:p>
            <a:r>
              <a:rPr lang="en-US" altLang="zh-CN" sz="1600" i="1" dirty="0">
                <a:solidFill>
                  <a:schemeClr val="tx1"/>
                </a:solidFill>
                <a:latin typeface="Gotham SSm A"/>
              </a:rPr>
              <a:t>Tip1:</a:t>
            </a:r>
            <a:r>
              <a:rPr lang="zh-CN" altLang="en-US" sz="1600" i="1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Gotham SSm A"/>
              </a:rPr>
              <a:t>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chemeClr val="tx1"/>
                </a:solidFill>
                <a:latin typeface="Gotham SSm A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chemeClr val="tx1"/>
                </a:solidFill>
                <a:latin typeface="Gotham SSm A"/>
              </a:rPr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i="1" dirty="0">
              <a:solidFill>
                <a:schemeClr val="tx1"/>
              </a:solidFill>
              <a:latin typeface="Gotham SSm A"/>
            </a:endParaRPr>
          </a:p>
          <a:p>
            <a:endParaRPr lang="en-US" altLang="zh-CN" sz="1600" i="1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i="1" dirty="0">
              <a:solidFill>
                <a:schemeClr val="tx1"/>
              </a:solidFill>
              <a:latin typeface="Gotham SSm A"/>
            </a:endParaRPr>
          </a:p>
          <a:p>
            <a:endParaRPr lang="en-US" altLang="zh-CN" sz="1600" i="1" dirty="0">
              <a:solidFill>
                <a:schemeClr val="tx1"/>
              </a:solidFill>
              <a:latin typeface="Gotham SSm 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509E8-8219-FE70-19CA-9C5802FF897D}"/>
              </a:ext>
            </a:extLst>
          </p:cNvPr>
          <p:cNvSpPr/>
          <p:nvPr/>
        </p:nvSpPr>
        <p:spPr>
          <a:xfrm>
            <a:off x="4379646" y="4846425"/>
            <a:ext cx="3432707" cy="75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B70D7-CE72-0E0F-439B-3686F8380F79}"/>
              </a:ext>
            </a:extLst>
          </p:cNvPr>
          <p:cNvSpPr/>
          <p:nvPr/>
        </p:nvSpPr>
        <p:spPr>
          <a:xfrm>
            <a:off x="4660862" y="5697187"/>
            <a:ext cx="284292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Button-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Start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the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Game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4BDB8-B0EB-7323-6D2D-5E60A1335134}"/>
              </a:ext>
            </a:extLst>
          </p:cNvPr>
          <p:cNvSpPr/>
          <p:nvPr/>
        </p:nvSpPr>
        <p:spPr>
          <a:xfrm>
            <a:off x="4660862" y="6214472"/>
            <a:ext cx="284292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Back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5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D2147F9A-B16C-365F-6D3F-495209A058C4}"/>
              </a:ext>
            </a:extLst>
          </p:cNvPr>
          <p:cNvSpPr txBox="1"/>
          <p:nvPr/>
        </p:nvSpPr>
        <p:spPr>
          <a:xfrm>
            <a:off x="175224" y="9233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Laptop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5C6C0-5D36-5356-3769-C81E6E0034A7}"/>
              </a:ext>
            </a:extLst>
          </p:cNvPr>
          <p:cNvSpPr txBox="1"/>
          <p:nvPr/>
        </p:nvSpPr>
        <p:spPr>
          <a:xfrm>
            <a:off x="175224" y="125145"/>
            <a:ext cx="5445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Middle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Processes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–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Game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page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D7159-DCB3-EC32-148E-81BDE9832DEA}"/>
              </a:ext>
            </a:extLst>
          </p:cNvPr>
          <p:cNvSpPr/>
          <p:nvPr/>
        </p:nvSpPr>
        <p:spPr>
          <a:xfrm>
            <a:off x="1364975" y="864218"/>
            <a:ext cx="9462052" cy="55365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92DE7-452C-305C-9C9E-7BC0A019B90A}"/>
              </a:ext>
            </a:extLst>
          </p:cNvPr>
          <p:cNvSpPr/>
          <p:nvPr/>
        </p:nvSpPr>
        <p:spPr>
          <a:xfrm>
            <a:off x="1560846" y="1018518"/>
            <a:ext cx="253335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 - </a:t>
            </a:r>
            <a:r>
              <a:rPr lang="en-US" i="1" dirty="0">
                <a:solidFill>
                  <a:schemeClr val="tx1"/>
                </a:solidFill>
              </a:rPr>
              <a:t>Healthy </a:t>
            </a:r>
            <a:r>
              <a:rPr lang="en-US" altLang="zh-CN" i="1" dirty="0">
                <a:solidFill>
                  <a:schemeClr val="tx1"/>
                </a:solidFill>
              </a:rPr>
              <a:t>D</a:t>
            </a:r>
            <a:r>
              <a:rPr lang="en-US" i="1" dirty="0">
                <a:solidFill>
                  <a:schemeClr val="tx1"/>
                </a:solidFill>
              </a:rPr>
              <a:t>esserts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CD11A-3AEA-FC0E-BF17-20DA13765074}"/>
              </a:ext>
            </a:extLst>
          </p:cNvPr>
          <p:cNvSpPr/>
          <p:nvPr/>
        </p:nvSpPr>
        <p:spPr>
          <a:xfrm>
            <a:off x="1560846" y="1623391"/>
            <a:ext cx="9120406" cy="4216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Animation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altLang="zh-CN" i="1" dirty="0">
                <a:solidFill>
                  <a:schemeClr val="tx1"/>
                </a:solidFill>
              </a:rPr>
              <a:t>Bakery</a:t>
            </a:r>
            <a:r>
              <a:rPr lang="en-US" i="1" dirty="0">
                <a:solidFill>
                  <a:schemeClr val="tx1"/>
                </a:solidFill>
              </a:rPr>
              <a:t> shop background </a:t>
            </a:r>
            <a:r>
              <a:rPr lang="en-US" altLang="zh-CN" i="1" dirty="0">
                <a:solidFill>
                  <a:schemeClr val="tx1"/>
                </a:solidFill>
              </a:rPr>
              <a:t>(blurred)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DF4E1-830B-5A0C-5232-2233A1F6EA7B}"/>
              </a:ext>
            </a:extLst>
          </p:cNvPr>
          <p:cNvSpPr/>
          <p:nvPr/>
        </p:nvSpPr>
        <p:spPr>
          <a:xfrm>
            <a:off x="4018623" y="4855626"/>
            <a:ext cx="4154753" cy="75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Dessert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D1E87-5FC3-3EB0-D64D-E52ADD0A1DA1}"/>
              </a:ext>
            </a:extLst>
          </p:cNvPr>
          <p:cNvSpPr/>
          <p:nvPr/>
        </p:nvSpPr>
        <p:spPr>
          <a:xfrm>
            <a:off x="3253080" y="5894854"/>
            <a:ext cx="284292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Cheat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Sheet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3D5BA5-73E5-3EB0-0252-76F17505BD68}"/>
              </a:ext>
            </a:extLst>
          </p:cNvPr>
          <p:cNvSpPr/>
          <p:nvPr/>
        </p:nvSpPr>
        <p:spPr>
          <a:xfrm>
            <a:off x="6301080" y="5894854"/>
            <a:ext cx="284292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Quit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028BC9-BAD2-F058-27DE-153E38D336E0}"/>
              </a:ext>
            </a:extLst>
          </p:cNvPr>
          <p:cNvSpPr/>
          <p:nvPr/>
        </p:nvSpPr>
        <p:spPr>
          <a:xfrm>
            <a:off x="4018622" y="2370964"/>
            <a:ext cx="4154753" cy="2105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Gotham SSm A"/>
              </a:rPr>
              <a:t>Text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example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–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Choose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the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healthy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dessert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you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would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like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make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endParaRPr lang="en-US" altLang="zh-CN" dirty="0">
              <a:solidFill>
                <a:schemeClr val="tx1"/>
              </a:solidFill>
              <a:latin typeface="Gotham SSm 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endParaRPr lang="en-US" altLang="zh-CN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Gotham SSm A"/>
              </a:rPr>
              <a:t>Fruit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bowl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Gotham SSm A"/>
              </a:rPr>
              <a:t>Chocolate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chip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Gotham SSm A"/>
              </a:rPr>
              <a:t>Black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bean</a:t>
            </a:r>
            <a:r>
              <a:rPr lang="zh-CN" altLang="en-US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Gotham SSm A"/>
              </a:rPr>
              <a:t>brownie</a:t>
            </a:r>
          </a:p>
          <a:p>
            <a:endParaRPr lang="en-US" altLang="zh-CN" i="1" dirty="0">
              <a:solidFill>
                <a:schemeClr val="tx1"/>
              </a:solidFill>
              <a:latin typeface="Gotham SSm A"/>
            </a:endParaRPr>
          </a:p>
          <a:p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(see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more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details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on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Page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9)</a:t>
            </a:r>
          </a:p>
        </p:txBody>
      </p:sp>
    </p:spTree>
    <p:extLst>
      <p:ext uri="{BB962C8B-B14F-4D97-AF65-F5344CB8AC3E}">
        <p14:creationId xmlns:p14="http://schemas.microsoft.com/office/powerpoint/2010/main" val="357142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D2147F9A-B16C-365F-6D3F-495209A058C4}"/>
              </a:ext>
            </a:extLst>
          </p:cNvPr>
          <p:cNvSpPr txBox="1"/>
          <p:nvPr/>
        </p:nvSpPr>
        <p:spPr>
          <a:xfrm>
            <a:off x="175224" y="923392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altLang="zh-CN" dirty="0"/>
              <a:t>Smartphone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5C6C0-5D36-5356-3769-C81E6E0034A7}"/>
              </a:ext>
            </a:extLst>
          </p:cNvPr>
          <p:cNvSpPr txBox="1"/>
          <p:nvPr/>
        </p:nvSpPr>
        <p:spPr>
          <a:xfrm>
            <a:off x="175224" y="125145"/>
            <a:ext cx="5445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Middle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Processes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–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Game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page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6A4D9-FF12-41E9-52AF-817AF341C03D}"/>
              </a:ext>
            </a:extLst>
          </p:cNvPr>
          <p:cNvSpPr/>
          <p:nvPr/>
        </p:nvSpPr>
        <p:spPr>
          <a:xfrm>
            <a:off x="4188255" y="833737"/>
            <a:ext cx="3798040" cy="589911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64051-802F-66C0-3B77-CD8FC0CFABE9}"/>
              </a:ext>
            </a:extLst>
          </p:cNvPr>
          <p:cNvSpPr/>
          <p:nvPr/>
        </p:nvSpPr>
        <p:spPr>
          <a:xfrm>
            <a:off x="4384126" y="988038"/>
            <a:ext cx="2432034" cy="326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Logo - </a:t>
            </a:r>
            <a:r>
              <a:rPr lang="en-US" sz="1600" i="1" dirty="0">
                <a:solidFill>
                  <a:schemeClr val="tx1"/>
                </a:solidFill>
              </a:rPr>
              <a:t>Healthy </a:t>
            </a:r>
            <a:r>
              <a:rPr lang="en-US" altLang="zh-CN" sz="1600" i="1" dirty="0">
                <a:solidFill>
                  <a:schemeClr val="tx1"/>
                </a:solidFill>
              </a:rPr>
              <a:t>Desserts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2F160-259C-C552-D58A-D1BE6976DBB6}"/>
              </a:ext>
            </a:extLst>
          </p:cNvPr>
          <p:cNvSpPr/>
          <p:nvPr/>
        </p:nvSpPr>
        <p:spPr>
          <a:xfrm>
            <a:off x="4384125" y="1493349"/>
            <a:ext cx="3423749" cy="4111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Animation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Bakery</a:t>
            </a: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shop background </a:t>
            </a:r>
            <a:r>
              <a:rPr lang="en-US" altLang="zh-CN" i="1" dirty="0">
                <a:solidFill>
                  <a:schemeClr val="tx1"/>
                </a:solidFill>
              </a:rPr>
              <a:t>(blurred)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8F755-2D04-3442-758A-8C84D96CCA76}"/>
              </a:ext>
            </a:extLst>
          </p:cNvPr>
          <p:cNvSpPr/>
          <p:nvPr/>
        </p:nvSpPr>
        <p:spPr>
          <a:xfrm>
            <a:off x="4660862" y="5697187"/>
            <a:ext cx="284292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Button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-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Cheat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Sheet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212CC-C556-F79E-0A6D-3AE8CFB6F34D}"/>
              </a:ext>
            </a:extLst>
          </p:cNvPr>
          <p:cNvSpPr/>
          <p:nvPr/>
        </p:nvSpPr>
        <p:spPr>
          <a:xfrm>
            <a:off x="4660862" y="6214472"/>
            <a:ext cx="2842920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Button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-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Quit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4D213-9349-0BFA-6D35-598D06A9BFD5}"/>
              </a:ext>
            </a:extLst>
          </p:cNvPr>
          <p:cNvSpPr/>
          <p:nvPr/>
        </p:nvSpPr>
        <p:spPr>
          <a:xfrm>
            <a:off x="4683553" y="2249600"/>
            <a:ext cx="2797538" cy="235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Text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example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–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Choose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the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healthy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dessert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you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would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like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make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Gotham SSm A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Fruit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bowl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Chocolate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chip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Black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bean</a:t>
            </a:r>
            <a:r>
              <a:rPr lang="zh-CN" altLang="en-US" sz="1600" dirty="0">
                <a:solidFill>
                  <a:schemeClr val="tx1"/>
                </a:solidFill>
                <a:latin typeface="Gotham SSm 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Gotham SSm A"/>
              </a:rPr>
              <a:t>brownie</a:t>
            </a:r>
          </a:p>
          <a:p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(see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more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details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on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Page</a:t>
            </a:r>
            <a:r>
              <a:rPr lang="zh-CN" altLang="en-US" i="1" dirty="0">
                <a:solidFill>
                  <a:srgbClr val="FF0000"/>
                </a:solidFill>
                <a:latin typeface="Gotham SSm A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Gotham SSm A"/>
              </a:rPr>
              <a:t>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5276C-6C37-2419-29B8-4074AB10D706}"/>
              </a:ext>
            </a:extLst>
          </p:cNvPr>
          <p:cNvSpPr/>
          <p:nvPr/>
        </p:nvSpPr>
        <p:spPr>
          <a:xfrm>
            <a:off x="4660862" y="4727413"/>
            <a:ext cx="2820229" cy="757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Image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–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Dessert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plate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8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5C6C0-5D36-5356-3769-C81E6E0034A7}"/>
              </a:ext>
            </a:extLst>
          </p:cNvPr>
          <p:cNvSpPr txBox="1"/>
          <p:nvPr/>
        </p:nvSpPr>
        <p:spPr>
          <a:xfrm>
            <a:off x="175224" y="125145"/>
            <a:ext cx="4873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Logics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for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the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game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mission</a:t>
            </a:r>
            <a:endParaRPr lang="en-US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0783F-A1B0-2D81-3230-5CC8E63DCC84}"/>
              </a:ext>
            </a:extLst>
          </p:cNvPr>
          <p:cNvSpPr/>
          <p:nvPr/>
        </p:nvSpPr>
        <p:spPr>
          <a:xfrm>
            <a:off x="175224" y="2686050"/>
            <a:ext cx="2758476" cy="2247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Choose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the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healthy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dessert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you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would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like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make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-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  <a:p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Fruit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bowl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Chocolate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chip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Black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bean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brownie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A93D94-7B1A-AF69-1DEE-69B8E117CBB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933700" y="1628775"/>
            <a:ext cx="1504950" cy="21812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CAA2F-FED9-6A49-2873-2948A20428AE}"/>
              </a:ext>
            </a:extLst>
          </p:cNvPr>
          <p:cNvSpPr/>
          <p:nvPr/>
        </p:nvSpPr>
        <p:spPr>
          <a:xfrm>
            <a:off x="4438650" y="895349"/>
            <a:ext cx="4705350" cy="1466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Which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fruit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combo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do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you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like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put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in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the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bowl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-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endParaRPr lang="en-US" altLang="zh-CN" sz="1600" b="1" dirty="0">
              <a:solidFill>
                <a:schemeClr val="bg1"/>
              </a:solidFill>
              <a:latin typeface="Gotham SSm A"/>
            </a:endParaRPr>
          </a:p>
          <a:p>
            <a:endParaRPr lang="en-US" altLang="zh-CN" sz="1600" b="1" dirty="0">
              <a:solidFill>
                <a:schemeClr val="bg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cup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blueberries,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cup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sliced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kiwi,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cup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green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grapes,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cup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watermelon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cup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strawberries,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sliced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bananas,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cup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dried</a:t>
            </a:r>
            <a:r>
              <a:rPr lang="zh-CN" altLang="en-US" sz="16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Gotham SSm A"/>
              </a:rPr>
              <a:t>fruit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43B1EF-B482-9D2F-9C8B-3FEE445BD1FD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2933700" y="3810000"/>
            <a:ext cx="150495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7FFB79-0514-03A1-DE9E-3A0323D81AD0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33700" y="3810000"/>
            <a:ext cx="1504950" cy="215265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85677C-B111-2139-7560-A9F4F1FB80DE}"/>
              </a:ext>
            </a:extLst>
          </p:cNvPr>
          <p:cNvSpPr/>
          <p:nvPr/>
        </p:nvSpPr>
        <p:spPr>
          <a:xfrm>
            <a:off x="4438650" y="3076574"/>
            <a:ext cx="4705350" cy="1466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Which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type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of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flour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do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you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like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use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for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the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cookie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–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endParaRPr lang="en-US" altLang="zh-CN" b="1" dirty="0">
              <a:solidFill>
                <a:schemeClr val="bg1"/>
              </a:solidFill>
              <a:latin typeface="Gotham SSm A"/>
            </a:endParaRPr>
          </a:p>
          <a:p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Whole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wheat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flour</a:t>
            </a:r>
            <a:endParaRPr lang="en-US" altLang="zh-CN" b="1" dirty="0">
              <a:solidFill>
                <a:schemeClr val="bg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White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flour</a:t>
            </a:r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C51EF9-A4E5-2DBC-3DEF-5D32E0B5FA4C}"/>
              </a:ext>
            </a:extLst>
          </p:cNvPr>
          <p:cNvSpPr/>
          <p:nvPr/>
        </p:nvSpPr>
        <p:spPr>
          <a:xfrm>
            <a:off x="4438650" y="5229225"/>
            <a:ext cx="4705350" cy="1466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How many black bean do you like to add to the Brownie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– </a:t>
            </a:r>
          </a:p>
          <a:p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1.5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can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317EDA-43B0-5EE8-DA4C-16D23F6779CA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9144000" y="5962650"/>
            <a:ext cx="752475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224C1BC-1ADC-4F82-36EC-FD30FF89C80B}"/>
              </a:ext>
            </a:extLst>
          </p:cNvPr>
          <p:cNvSpPr/>
          <p:nvPr/>
        </p:nvSpPr>
        <p:spPr>
          <a:xfrm>
            <a:off x="9896475" y="5229224"/>
            <a:ext cx="4943474" cy="14668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Do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you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like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add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extra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brown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sugar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the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brownie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–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No</a:t>
            </a:r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60156A-FE84-717B-991F-C69B4B9D91D7}"/>
              </a:ext>
            </a:extLst>
          </p:cNvPr>
          <p:cNvSpPr/>
          <p:nvPr/>
        </p:nvSpPr>
        <p:spPr>
          <a:xfrm>
            <a:off x="9896475" y="3076574"/>
            <a:ext cx="4943474" cy="14668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Do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you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like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add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extra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sugar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the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cookie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–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No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67FB34-0B59-9C7B-E8F3-BF58F685B71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9144000" y="3809999"/>
            <a:ext cx="752475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672BE51-CAC7-E814-9CA9-A5A2778F10EB}"/>
              </a:ext>
            </a:extLst>
          </p:cNvPr>
          <p:cNvSpPr/>
          <p:nvPr/>
        </p:nvSpPr>
        <p:spPr>
          <a:xfrm>
            <a:off x="9896474" y="900110"/>
            <a:ext cx="4943475" cy="14668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Which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one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do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you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like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add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the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bowl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-</a:t>
            </a:r>
          </a:p>
          <a:p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Cream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honey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Greek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yo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gurt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CDF541-9B79-6E81-4CC1-1490FB379356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9144000" y="1628775"/>
            <a:ext cx="752474" cy="476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29A0B68-A3EB-C12D-609A-20CFBEB8915E}"/>
              </a:ext>
            </a:extLst>
          </p:cNvPr>
          <p:cNvSpPr txBox="1"/>
          <p:nvPr/>
        </p:nvSpPr>
        <p:spPr>
          <a:xfrm rot="18328619">
            <a:off x="2996326" y="2155011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Fruit</a:t>
            </a:r>
            <a:r>
              <a:rPr lang="zh-CN" altLang="en-US" b="1" dirty="0"/>
              <a:t> </a:t>
            </a:r>
            <a:r>
              <a:rPr lang="en-US" altLang="zh-CN" b="1" dirty="0"/>
              <a:t>bowl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F5ABB9-8E9F-EA21-5E34-7E1332E8F071}"/>
              </a:ext>
            </a:extLst>
          </p:cNvPr>
          <p:cNvSpPr txBox="1"/>
          <p:nvPr/>
        </p:nvSpPr>
        <p:spPr>
          <a:xfrm>
            <a:off x="3279662" y="331273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Cookie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C9F36D-B3C6-71FD-9058-B7EAE6E910D5}"/>
              </a:ext>
            </a:extLst>
          </p:cNvPr>
          <p:cNvSpPr txBox="1"/>
          <p:nvPr/>
        </p:nvSpPr>
        <p:spPr>
          <a:xfrm rot="3398031">
            <a:off x="3084298" y="5015184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Brownie</a:t>
            </a:r>
            <a:endParaRPr lang="en-US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9DEFEA-537C-4A20-AECA-16FC0BD4FE6D}"/>
              </a:ext>
            </a:extLst>
          </p:cNvPr>
          <p:cNvSpPr/>
          <p:nvPr/>
        </p:nvSpPr>
        <p:spPr>
          <a:xfrm>
            <a:off x="16009584" y="3121488"/>
            <a:ext cx="2758476" cy="137702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Click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Gotham SSm A"/>
              </a:rPr>
              <a:t>to</a:t>
            </a:r>
            <a:r>
              <a:rPr lang="zh-CN" altLang="en-US" sz="1800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see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the</a:t>
            </a:r>
            <a:r>
              <a:rPr lang="zh-CN" altLang="en-US" b="1" dirty="0">
                <a:solidFill>
                  <a:schemeClr val="bg1"/>
                </a:solidFill>
                <a:latin typeface="Gotham SSm 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Gotham SSm A"/>
              </a:rPr>
              <a:t>result</a:t>
            </a:r>
            <a:endParaRPr lang="en-US" altLang="zh-CN" sz="1800" b="1" dirty="0">
              <a:solidFill>
                <a:schemeClr val="bg1"/>
              </a:solidFill>
              <a:latin typeface="Gotham SSm A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6110D6F-1088-D0A8-17FF-CD1CFA4DF5E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4839949" y="1633536"/>
            <a:ext cx="1169635" cy="21764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AEDBB3-C642-0FFB-3753-4200EA8C27A7}"/>
              </a:ext>
            </a:extLst>
          </p:cNvPr>
          <p:cNvCxnSpPr>
            <a:cxnSpLocks/>
            <a:stCxn id="47" idx="3"/>
            <a:endCxn id="62" idx="1"/>
          </p:cNvCxnSpPr>
          <p:nvPr/>
        </p:nvCxnSpPr>
        <p:spPr>
          <a:xfrm flipV="1">
            <a:off x="14839949" y="3809999"/>
            <a:ext cx="1169635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CF908B-469B-D08C-57D5-81A34526F2A5}"/>
              </a:ext>
            </a:extLst>
          </p:cNvPr>
          <p:cNvCxnSpPr>
            <a:cxnSpLocks/>
            <a:stCxn id="44" idx="3"/>
            <a:endCxn id="62" idx="1"/>
          </p:cNvCxnSpPr>
          <p:nvPr/>
        </p:nvCxnSpPr>
        <p:spPr>
          <a:xfrm flipV="1">
            <a:off x="14839949" y="3809999"/>
            <a:ext cx="1169635" cy="215265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50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661</Words>
  <Application>Microsoft Macintosh PowerPoint</Application>
  <PresentationFormat>Widescreen</PresentationFormat>
  <Paragraphs>171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Gotham SSm A</vt:lpstr>
      <vt:lpstr>Arial</vt:lpstr>
      <vt:lpstr>Calibri</vt:lpstr>
      <vt:lpstr>Calibri Light</vt:lpstr>
      <vt:lpstr>Office Theme</vt:lpstr>
      <vt:lpstr>Assignment 2: 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Leying</dc:creator>
  <cp:lastModifiedBy>Jiang, Leying</cp:lastModifiedBy>
  <cp:revision>54</cp:revision>
  <cp:lastPrinted>2022-11-01T19:08:31Z</cp:lastPrinted>
  <dcterms:created xsi:type="dcterms:W3CDTF">2022-11-01T17:49:03Z</dcterms:created>
  <dcterms:modified xsi:type="dcterms:W3CDTF">2022-11-23T06:57:44Z</dcterms:modified>
</cp:coreProperties>
</file>