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58" r:id="rId8"/>
    <p:sldId id="261" r:id="rId9"/>
    <p:sldId id="283" r:id="rId10"/>
    <p:sldId id="264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122" d="100"/>
          <a:sy n="122" d="100"/>
        </p:scale>
        <p:origin x="1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569" y="2185416"/>
            <a:ext cx="10535139" cy="1243584"/>
          </a:xfrm>
        </p:spPr>
        <p:txBody>
          <a:bodyPr/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Event-Subscriber, Listener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265" y="5173003"/>
            <a:ext cx="6803136" cy="919089"/>
          </a:xfrm>
        </p:spPr>
        <p:txBody>
          <a:bodyPr>
            <a:normAutofit/>
          </a:bodyPr>
          <a:lstStyle/>
          <a:p>
            <a:r>
              <a:rPr lang="az-Latn-AZ" dirty="0"/>
              <a:t>Bir çox obyekti xəbərdar etmək üçün abone mexanizmini yaratmağa imkan verən behavioral design pattern.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974F2E3-B135-4321-85CB-BD5BEF4D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3" y="765908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95923"/>
            <a:ext cx="7781544" cy="859055"/>
          </a:xfrm>
        </p:spPr>
        <p:txBody>
          <a:bodyPr/>
          <a:lstStyle/>
          <a:p>
            <a:r>
              <a:rPr lang="az-Latn-AZ" dirty="0"/>
              <a:t>Problem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Visiting store vs. sending spam">
            <a:extLst>
              <a:ext uri="{FF2B5EF4-FFF2-40B4-BE49-F238E27FC236}">
                <a16:creationId xmlns:a16="http://schemas.microsoft.com/office/drawing/2014/main" id="{D1C756F9-796B-452D-802C-C655EFCD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3" y="1775728"/>
            <a:ext cx="8656027" cy="432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Problemin həlli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Subscription mechanism">
            <a:extLst>
              <a:ext uri="{FF2B5EF4-FFF2-40B4-BE49-F238E27FC236}">
                <a16:creationId xmlns:a16="http://schemas.microsoft.com/office/drawing/2014/main" id="{51AAF43E-492F-4626-AB50-C9F666C1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2" y="1078456"/>
            <a:ext cx="5726668" cy="21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tification methods">
            <a:extLst>
              <a:ext uri="{FF2B5EF4-FFF2-40B4-BE49-F238E27FC236}">
                <a16:creationId xmlns:a16="http://schemas.microsoft.com/office/drawing/2014/main" id="{369FD0A3-8CB7-405C-8A63-08FF1AD3F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280" y="2973387"/>
            <a:ext cx="4381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65911"/>
            <a:ext cx="11214100" cy="535531"/>
          </a:xfrm>
        </p:spPr>
        <p:txBody>
          <a:bodyPr/>
          <a:lstStyle/>
          <a:p>
            <a:r>
              <a:rPr lang="az-Latn-AZ" dirty="0"/>
              <a:t>Real həyatdan nümunə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Magazine and newspaper subscriptions">
            <a:extLst>
              <a:ext uri="{FF2B5EF4-FFF2-40B4-BE49-F238E27FC236}">
                <a16:creationId xmlns:a16="http://schemas.microsoft.com/office/drawing/2014/main" id="{3BF9E37F-71E4-45A2-B0A6-0B87DDFA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1245970"/>
            <a:ext cx="8170980" cy="40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YouTube Subscribe button png vector + Notification Bell">
            <a:extLst>
              <a:ext uri="{FF2B5EF4-FFF2-40B4-BE49-F238E27FC236}">
                <a16:creationId xmlns:a16="http://schemas.microsoft.com/office/drawing/2014/main" id="{7E306130-0603-4149-8EAF-DE35B1BCC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30" y="5331460"/>
            <a:ext cx="3454156" cy="12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Struktur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Structure of the Observer design pattern">
            <a:extLst>
              <a:ext uri="{FF2B5EF4-FFF2-40B4-BE49-F238E27FC236}">
                <a16:creationId xmlns:a16="http://schemas.microsoft.com/office/drawing/2014/main" id="{7DE3D49F-8315-4DEF-A295-F870D384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77" y="1648524"/>
            <a:ext cx="7322645" cy="372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az-Latn-AZ" dirty="0"/>
              <a:t>Tətbiq yerləri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Bir obyektdəki dəyişikliyin digər obyektləri dəyişdirməli olduğu və bu obyektlərin əvvəlcədən bilinmədiyi vəziyyətlərdə Observer </a:t>
            </a:r>
            <a:r>
              <a:rPr lang="az-Latn-AZ"/>
              <a:t>pattern dən </a:t>
            </a:r>
            <a:r>
              <a:rPr lang="en-US"/>
              <a:t>istifadə edə bilərsiniz.</a:t>
            </a:r>
            <a:endParaRPr lang="az-Latn-AZ"/>
          </a:p>
          <a:p>
            <a:endParaRPr lang="az-Latn-AZ"/>
          </a:p>
          <a:p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Tətbiqinizdəki bəzi obyektlər digərlərini müşahidə etməli olduqda nümunədən istifadə edin, ancaq məhdud müddətə və ya xüsusi hallarda.</a:t>
            </a:r>
            <a:endParaRPr lang="en-US" dirty="0"/>
          </a:p>
        </p:txBody>
      </p:sp>
      <p:pic>
        <p:nvPicPr>
          <p:cNvPr id="5124" name="Picture 4" descr="Observer Pattern in Java. “Life was always a matter of waiting… | by Arjun  Sunil Kumar | Software Engineering | Medium">
            <a:extLst>
              <a:ext uri="{FF2B5EF4-FFF2-40B4-BE49-F238E27FC236}">
                <a16:creationId xmlns:a16="http://schemas.microsoft.com/office/drawing/2014/main" id="{23708395-2F96-47FA-86A9-26BBFA5B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163" y="2117033"/>
            <a:ext cx="5184437" cy="346061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Müsbət və mənfi cəhətləri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B73AE-6315-4BF6-99D6-38EA2FAF80CA}"/>
              </a:ext>
            </a:extLst>
          </p:cNvPr>
          <p:cNvSpPr txBox="1"/>
          <p:nvPr/>
        </p:nvSpPr>
        <p:spPr>
          <a:xfrm>
            <a:off x="625232" y="2243015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Open/Closed Principle.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Siz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az-Latn-AZ" dirty="0">
                <a:solidFill>
                  <a:schemeClr val="bg1">
                    <a:lumMod val="95000"/>
                  </a:schemeClr>
                </a:solidFill>
              </a:rPr>
              <a:t>publisher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’in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kodunu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dəyişmədən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yeni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abunəçi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sinifləri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az-Latn-AZ" dirty="0">
                <a:solidFill>
                  <a:schemeClr val="bg1">
                    <a:lumMod val="95000"/>
                  </a:schemeClr>
                </a:solidFill>
              </a:rPr>
              <a:t>əlavə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edə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bilərsiniz</a:t>
            </a:r>
            <a:r>
              <a:rPr lang="az-Latn-AZ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İş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zamanı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obyektlər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arasında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əlaqələr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qura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bilərsiniz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9301D-35DC-47BD-89DE-9A46C31AD3E4}"/>
              </a:ext>
            </a:extLst>
          </p:cNvPr>
          <p:cNvSpPr txBox="1"/>
          <p:nvPr/>
        </p:nvSpPr>
        <p:spPr>
          <a:xfrm>
            <a:off x="6689970" y="2243015"/>
            <a:ext cx="521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Abunəçilər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təsadüfi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qaydada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məlumatlandırılır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26688-D6D3-4556-A8C7-00BE50162F37}"/>
              </a:ext>
            </a:extLst>
          </p:cNvPr>
          <p:cNvSpPr txBox="1"/>
          <p:nvPr/>
        </p:nvSpPr>
        <p:spPr>
          <a:xfrm>
            <a:off x="703385" y="1712595"/>
            <a:ext cx="286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dirty="0">
                <a:solidFill>
                  <a:schemeClr val="bg1"/>
                </a:solidFill>
              </a:rPr>
              <a:t>Müsbət cəhətləri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7AD9B-A6A7-4363-8B73-C8D0D32E0238}"/>
              </a:ext>
            </a:extLst>
          </p:cNvPr>
          <p:cNvSpPr txBox="1"/>
          <p:nvPr/>
        </p:nvSpPr>
        <p:spPr>
          <a:xfrm>
            <a:off x="6689970" y="1712595"/>
            <a:ext cx="286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az-Latn-AZ" sz="2400" dirty="0">
                <a:solidFill>
                  <a:schemeClr val="bg1"/>
                </a:solidFill>
              </a:rPr>
              <a:t>ənfi cəhətləri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58" y="2299208"/>
            <a:ext cx="6419866" cy="1243584"/>
          </a:xfrm>
        </p:spPr>
        <p:txBody>
          <a:bodyPr/>
          <a:lstStyle/>
          <a:p>
            <a:r>
              <a:rPr lang="az-Latn-AZ" dirty="0"/>
              <a:t>Diqqətiniz üçün təşəkkürlər</a:t>
            </a:r>
            <a:endParaRPr lang="en-GB" dirty="0"/>
          </a:p>
        </p:txBody>
      </p:sp>
      <p:pic>
        <p:nvPicPr>
          <p:cNvPr id="6146" name="Picture 2" descr="Refactoring and Design Patterns">
            <a:extLst>
              <a:ext uri="{FF2B5EF4-FFF2-40B4-BE49-F238E27FC236}">
                <a16:creationId xmlns:a16="http://schemas.microsoft.com/office/drawing/2014/main" id="{BB582CC0-9DF0-4B92-8B1C-F8B87E6D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221" y="3638062"/>
            <a:ext cx="2884637" cy="29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A5AEAAB3B0DD47A5245E637DBCA0DE" ma:contentTypeVersion="8" ma:contentTypeDescription="Create a new document." ma:contentTypeScope="" ma:versionID="664216301cd7ae6122b770f5ba64ecdb">
  <xsd:schema xmlns:xsd="http://www.w3.org/2001/XMLSchema" xmlns:xs="http://www.w3.org/2001/XMLSchema" xmlns:p="http://schemas.microsoft.com/office/2006/metadata/properties" xmlns:ns3="5d410afc-506a-4d9e-a7b3-f878c1f9a93c" targetNamespace="http://schemas.microsoft.com/office/2006/metadata/properties" ma:root="true" ma:fieldsID="10ac21bc747d30f95273371818f86cd2" ns3:_="">
    <xsd:import namespace="5d410afc-506a-4d9e-a7b3-f878c1f9a9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10afc-506a-4d9e-a7b3-f878c1f9a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5d410afc-506a-4d9e-a7b3-f878c1f9a93c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4B5F70-B391-4737-BF9D-62BB2F596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410afc-506a-4d9e-a7b3-f878c1f9a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Wingdings</vt:lpstr>
      <vt:lpstr>Office Theme</vt:lpstr>
      <vt:lpstr>Observer Design Pattern</vt:lpstr>
      <vt:lpstr>PowerPoint Presentation</vt:lpstr>
      <vt:lpstr>Problem</vt:lpstr>
      <vt:lpstr>Problemin həlli</vt:lpstr>
      <vt:lpstr>Real həyatdan nümunə</vt:lpstr>
      <vt:lpstr>Struktur</vt:lpstr>
      <vt:lpstr>Tətbiq yerləri</vt:lpstr>
      <vt:lpstr>Müsbət və mənfi cəhətləri</vt:lpstr>
      <vt:lpstr>Diqqətiniz üçün təşəkkürlər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2022-11-26T19:55:17Z</dcterms:created>
  <dcterms:modified xsi:type="dcterms:W3CDTF">2022-11-26T20:20:51Z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0x0101006DA5AEAAB3B0DD47A5245E637DBCA0DE</vt:lpwstr>
  </property>
</Properties>
</file>