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4" r:id="rId3"/>
    <p:sldMasterId id="2147483676" r:id="rId4"/>
  </p:sldMasterIdLst>
  <p:notesMasterIdLst>
    <p:notesMasterId r:id="rId13"/>
  </p:notesMasterIdLst>
  <p:handoutMasterIdLst>
    <p:handoutMasterId r:id="rId14"/>
  </p:handoutMasterIdLst>
  <p:sldIdLst>
    <p:sldId id="493" r:id="rId5"/>
    <p:sldId id="507" r:id="rId6"/>
    <p:sldId id="508" r:id="rId7"/>
    <p:sldId id="509" r:id="rId8"/>
    <p:sldId id="512" r:id="rId9"/>
    <p:sldId id="510" r:id="rId10"/>
    <p:sldId id="511" r:id="rId11"/>
    <p:sldId id="505" r:id="rId12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92E"/>
    <a:srgbClr val="69C53D"/>
    <a:srgbClr val="5CB531"/>
    <a:srgbClr val="B1F2FF"/>
    <a:srgbClr val="FFFFFF"/>
    <a:srgbClr val="D9D9D9"/>
    <a:srgbClr val="BFBFBF"/>
    <a:srgbClr val="33CC33"/>
    <a:srgbClr val="91CD54"/>
    <a:srgbClr val="3DB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76549" autoAdjust="0"/>
  </p:normalViewPr>
  <p:slideViewPr>
    <p:cSldViewPr snapToGrid="0">
      <p:cViewPr varScale="1">
        <p:scale>
          <a:sx n="92" d="100"/>
          <a:sy n="92" d="100"/>
        </p:scale>
        <p:origin x="924" y="72"/>
      </p:cViewPr>
      <p:guideLst>
        <p:guide orient="horz" pos="17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7D124-71C2-4FFF-8504-E490B7325D4A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D4A12A-4F84-42E2-9FA7-7DA162BADF96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回顾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35914DD2-610A-404F-AF67-3C7FDAF23D61}" type="parTrans" cxnId="{B2B97750-A4A4-49F1-B949-148BC5A22604}">
      <dgm:prSet/>
      <dgm:spPr/>
      <dgm:t>
        <a:bodyPr/>
        <a:lstStyle/>
        <a:p>
          <a:endParaRPr lang="zh-CN" altLang="en-US"/>
        </a:p>
      </dgm:t>
    </dgm:pt>
    <dgm:pt modelId="{36BE09F2-7E58-4D4D-A0DD-3EDE250C43EA}" type="sibTrans" cxnId="{B2B97750-A4A4-49F1-B949-148BC5A22604}">
      <dgm:prSet/>
      <dgm:spPr/>
      <dgm:t>
        <a:bodyPr/>
        <a:lstStyle/>
        <a:p>
          <a:endParaRPr lang="zh-CN" altLang="en-US"/>
        </a:p>
      </dgm:t>
    </dgm:pt>
    <dgm:pt modelId="{292CEBCA-DC8D-49ED-81BF-962F1CA1D99E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转正目标回顾</a:t>
          </a:r>
          <a:endParaRPr lang="zh-CN" altLang="en-US" sz="1400" b="0" dirty="0">
            <a:solidFill>
              <a:schemeClr val="tx1"/>
            </a:solidFill>
          </a:endParaRPr>
        </a:p>
      </dgm:t>
    </dgm:pt>
    <dgm:pt modelId="{1778028D-E71D-4F33-89E6-7D8B3CFEE5D0}" type="parTrans" cxnId="{D96231F3-1BEB-4306-9A6C-2426C8B7027A}">
      <dgm:prSet/>
      <dgm:spPr/>
      <dgm:t>
        <a:bodyPr/>
        <a:lstStyle/>
        <a:p>
          <a:endParaRPr lang="zh-CN" altLang="en-US"/>
        </a:p>
      </dgm:t>
    </dgm:pt>
    <dgm:pt modelId="{D2784AC0-C982-45F7-9F40-BD0C23591BAC}" type="sibTrans" cxnId="{D96231F3-1BEB-4306-9A6C-2426C8B7027A}">
      <dgm:prSet/>
      <dgm:spPr/>
      <dgm:t>
        <a:bodyPr/>
        <a:lstStyle/>
        <a:p>
          <a:endParaRPr lang="zh-CN" altLang="en-US"/>
        </a:p>
      </dgm:t>
    </dgm:pt>
    <dgm:pt modelId="{AF7B11CD-41B6-4D4D-9EC4-8C0B79232C70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工作总结与计划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4FDAD213-081F-4171-9DE8-D253D89FE3C2}" type="parTrans" cxnId="{C2510726-957A-4336-B9C8-26ACC09413D8}">
      <dgm:prSet/>
      <dgm:spPr/>
      <dgm:t>
        <a:bodyPr/>
        <a:lstStyle/>
        <a:p>
          <a:endParaRPr lang="zh-CN" altLang="en-US"/>
        </a:p>
      </dgm:t>
    </dgm:pt>
    <dgm:pt modelId="{8623198A-5CBF-40F5-AAE0-8A5B181D5CA6}" type="sibTrans" cxnId="{C2510726-957A-4336-B9C8-26ACC09413D8}">
      <dgm:prSet/>
      <dgm:spPr/>
      <dgm:t>
        <a:bodyPr/>
        <a:lstStyle/>
        <a:p>
          <a:endParaRPr lang="zh-CN" altLang="en-US"/>
        </a:p>
      </dgm:t>
    </dgm:pt>
    <dgm:pt modelId="{3CA47669-EF0A-4384-9935-9398A901EA5D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本月工作总结</a:t>
          </a:r>
        </a:p>
      </dgm:t>
    </dgm:pt>
    <dgm:pt modelId="{7DE1C42D-C10E-4EA8-A7A7-7C4D129843CE}" type="parTrans" cxnId="{1821ED31-3DE9-4AC3-A6C6-6C487D267CDC}">
      <dgm:prSet/>
      <dgm:spPr/>
      <dgm:t>
        <a:bodyPr/>
        <a:lstStyle/>
        <a:p>
          <a:endParaRPr lang="zh-CN" altLang="en-US"/>
        </a:p>
      </dgm:t>
    </dgm:pt>
    <dgm:pt modelId="{E0139427-249B-4788-BB36-2D238F25CBDC}" type="sibTrans" cxnId="{1821ED31-3DE9-4AC3-A6C6-6C487D267CDC}">
      <dgm:prSet/>
      <dgm:spPr/>
      <dgm:t>
        <a:bodyPr/>
        <a:lstStyle/>
        <a:p>
          <a:endParaRPr lang="zh-CN" altLang="en-US"/>
        </a:p>
      </dgm:t>
    </dgm:pt>
    <dgm:pt modelId="{E60AE9EE-3475-44A8-9BB6-90FA14E2756F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导师及评委点评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701825FD-ACE9-4EA3-8E72-E263E7BBD4C1}" type="parTrans" cxnId="{0721D052-9C82-40BC-9EFE-74C72985C480}">
      <dgm:prSet/>
      <dgm:spPr/>
      <dgm:t>
        <a:bodyPr/>
        <a:lstStyle/>
        <a:p>
          <a:endParaRPr lang="zh-CN" altLang="en-US"/>
        </a:p>
      </dgm:t>
    </dgm:pt>
    <dgm:pt modelId="{620A0AD5-2552-4C52-BBC1-F35DE80684BC}" type="sibTrans" cxnId="{0721D052-9C82-40BC-9EFE-74C72985C480}">
      <dgm:prSet/>
      <dgm:spPr/>
      <dgm:t>
        <a:bodyPr/>
        <a:lstStyle/>
        <a:p>
          <a:endParaRPr lang="zh-CN" altLang="en-US"/>
        </a:p>
      </dgm:t>
    </dgm:pt>
    <dgm:pt modelId="{48F6DF92-99CB-4EBD-9818-797E5D4892A1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导师点评</a:t>
          </a:r>
        </a:p>
      </dgm:t>
    </dgm:pt>
    <dgm:pt modelId="{5FDABBB5-F120-48A4-AED4-6BFD175FC672}" type="parTrans" cxnId="{5BF9F47F-69B4-4C61-A19A-DA6BDEB22514}">
      <dgm:prSet/>
      <dgm:spPr/>
      <dgm:t>
        <a:bodyPr/>
        <a:lstStyle/>
        <a:p>
          <a:endParaRPr lang="zh-CN" altLang="en-US"/>
        </a:p>
      </dgm:t>
    </dgm:pt>
    <dgm:pt modelId="{CBB64549-59EA-4F03-8CCC-7BBA10E4F3AD}" type="sibTrans" cxnId="{5BF9F47F-69B4-4C61-A19A-DA6BDEB22514}">
      <dgm:prSet/>
      <dgm:spPr/>
      <dgm:t>
        <a:bodyPr/>
        <a:lstStyle/>
        <a:p>
          <a:endParaRPr lang="zh-CN" altLang="en-US"/>
        </a:p>
      </dgm:t>
    </dgm:pt>
    <dgm:pt modelId="{01B58475-9477-49FC-A6A7-5EB0B7B48E9F}">
      <dgm:prSet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部长点评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F6FBC8A1-F107-41F6-A638-170B99572557}" type="parTrans" cxnId="{9E5AA0B2-27AB-43D4-9809-B5E3962C0451}">
      <dgm:prSet/>
      <dgm:spPr/>
      <dgm:t>
        <a:bodyPr/>
        <a:lstStyle/>
        <a:p>
          <a:endParaRPr lang="zh-CN" altLang="en-US"/>
        </a:p>
      </dgm:t>
    </dgm:pt>
    <dgm:pt modelId="{81E2DD2A-785B-4F3C-BB43-AE8DBABCC442}" type="sibTrans" cxnId="{9E5AA0B2-27AB-43D4-9809-B5E3962C0451}">
      <dgm:prSet/>
      <dgm:spPr/>
      <dgm:t>
        <a:bodyPr/>
        <a:lstStyle/>
        <a:p>
          <a:endParaRPr lang="zh-CN" altLang="en-US"/>
        </a:p>
      </dgm:t>
    </dgm:pt>
    <dgm:pt modelId="{9E0E59F5-24F3-4296-B757-ED7F3AA40F8C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评委提问及点评</a:t>
          </a:r>
        </a:p>
      </dgm:t>
    </dgm:pt>
    <dgm:pt modelId="{3EEB6163-03F2-439E-BE0A-6C00C3283C21}" type="parTrans" cxnId="{E258EBD2-8613-4AE9-B1C6-E14A355FAFE5}">
      <dgm:prSet/>
      <dgm:spPr/>
      <dgm:t>
        <a:bodyPr/>
        <a:lstStyle/>
        <a:p>
          <a:endParaRPr lang="zh-CN" altLang="en-US"/>
        </a:p>
      </dgm:t>
    </dgm:pt>
    <dgm:pt modelId="{CBA76FF9-D3C6-4D82-845F-0859BF7F82D4}" type="sibTrans" cxnId="{E258EBD2-8613-4AE9-B1C6-E14A355FAFE5}">
      <dgm:prSet/>
      <dgm:spPr/>
      <dgm:t>
        <a:bodyPr/>
        <a:lstStyle/>
        <a:p>
          <a:endParaRPr lang="zh-CN" altLang="en-US"/>
        </a:p>
      </dgm:t>
    </dgm:pt>
    <dgm:pt modelId="{DF08784C-8F1C-4FA8-99BE-74045ECF3295}">
      <dgm:prSet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部长提问</a:t>
          </a:r>
          <a:endParaRPr lang="zh-CN" altLang="en-US" sz="1400" b="0" dirty="0"/>
        </a:p>
      </dgm:t>
    </dgm:pt>
    <dgm:pt modelId="{703EA67A-4D0E-433A-ACBC-19BC39B4B0F6}" type="parTrans" cxnId="{3ABA4B48-4E66-45AB-8A75-86C4E9B56BBF}">
      <dgm:prSet/>
      <dgm:spPr/>
      <dgm:t>
        <a:bodyPr/>
        <a:lstStyle/>
        <a:p>
          <a:endParaRPr lang="zh-CN" altLang="en-US"/>
        </a:p>
      </dgm:t>
    </dgm:pt>
    <dgm:pt modelId="{BC40D7A6-5708-46D0-A5AE-82EB897DC620}" type="sibTrans" cxnId="{3ABA4B48-4E66-45AB-8A75-86C4E9B56BBF}">
      <dgm:prSet/>
      <dgm:spPr/>
      <dgm:t>
        <a:bodyPr/>
        <a:lstStyle/>
        <a:p>
          <a:endParaRPr lang="zh-CN" altLang="en-US"/>
        </a:p>
      </dgm:t>
    </dgm:pt>
    <dgm:pt modelId="{F00A0ED1-E579-40F5-922F-593CEFE83C07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部长点评及工作指示</a:t>
          </a:r>
          <a:endParaRPr lang="zh-CN" altLang="en-US" sz="14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2E6AC48-9766-4192-B8C3-67019CA14200}" type="parTrans" cxnId="{04A8C9A3-FBAD-44C4-B67C-DB6BA83144C5}">
      <dgm:prSet/>
      <dgm:spPr/>
      <dgm:t>
        <a:bodyPr/>
        <a:lstStyle/>
        <a:p>
          <a:endParaRPr lang="zh-CN" altLang="en-US"/>
        </a:p>
      </dgm:t>
    </dgm:pt>
    <dgm:pt modelId="{02A31049-5DC7-4437-95BD-959C6DCAADA5}" type="sibTrans" cxnId="{04A8C9A3-FBAD-44C4-B67C-DB6BA83144C5}">
      <dgm:prSet/>
      <dgm:spPr/>
      <dgm:t>
        <a:bodyPr/>
        <a:lstStyle/>
        <a:p>
          <a:endParaRPr lang="zh-CN" altLang="en-US"/>
        </a:p>
      </dgm:t>
    </dgm:pt>
    <dgm:pt modelId="{8E2E0871-D0C6-4EFD-866B-65FAD64F0DEA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下月工作计划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7CA0DFC-4109-45B9-B394-38E09722B40E}" type="parTrans" cxnId="{852F1E1A-1CA1-4790-A662-A94650FFDEBF}">
      <dgm:prSet/>
      <dgm:spPr/>
      <dgm:t>
        <a:bodyPr/>
        <a:lstStyle/>
        <a:p>
          <a:endParaRPr lang="zh-CN" altLang="en-US"/>
        </a:p>
      </dgm:t>
    </dgm:pt>
    <dgm:pt modelId="{77410304-20C7-46EF-9247-59BC8A62E5A5}" type="sibTrans" cxnId="{852F1E1A-1CA1-4790-A662-A94650FFDEBF}">
      <dgm:prSet/>
      <dgm:spPr/>
      <dgm:t>
        <a:bodyPr/>
        <a:lstStyle/>
        <a:p>
          <a:endParaRPr lang="zh-CN" altLang="en-US"/>
        </a:p>
      </dgm:t>
    </dgm:pt>
    <dgm:pt modelId="{C4CC598A-3B43-4594-905B-443C507BB7B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对部门与公司的建议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A3D1D98-4B9E-4311-A5C6-FBD418941C7A}" type="parTrans" cxnId="{ABD2F2F6-CA0D-431E-A9D3-5E366440C0CB}">
      <dgm:prSet/>
      <dgm:spPr/>
      <dgm:t>
        <a:bodyPr/>
        <a:lstStyle/>
        <a:p>
          <a:endParaRPr lang="zh-CN" altLang="en-US"/>
        </a:p>
      </dgm:t>
    </dgm:pt>
    <dgm:pt modelId="{50C879D9-4B07-4CAA-A4CB-381078217E54}" type="sibTrans" cxnId="{ABD2F2F6-CA0D-431E-A9D3-5E366440C0CB}">
      <dgm:prSet/>
      <dgm:spPr/>
      <dgm:t>
        <a:bodyPr/>
        <a:lstStyle/>
        <a:p>
          <a:endParaRPr lang="zh-CN" altLang="en-US"/>
        </a:p>
      </dgm:t>
    </dgm:pt>
    <dgm:pt modelId="{6F4F4D9A-3CA0-48D8-A6B1-F8D8FD00AB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转正目标完成情况简述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07733AB-EBFD-4F23-839D-FBEEECD22566}" type="parTrans" cxnId="{12A75D80-C776-438D-9910-8E27AC0E45A2}">
      <dgm:prSet/>
      <dgm:spPr/>
      <dgm:t>
        <a:bodyPr/>
        <a:lstStyle/>
        <a:p>
          <a:endParaRPr lang="zh-CN" altLang="en-US"/>
        </a:p>
      </dgm:t>
    </dgm:pt>
    <dgm:pt modelId="{47EF62A5-6DDC-42FB-AEB2-7D45E534AC80}" type="sibTrans" cxnId="{12A75D80-C776-438D-9910-8E27AC0E45A2}">
      <dgm:prSet/>
      <dgm:spPr/>
      <dgm:t>
        <a:bodyPr/>
        <a:lstStyle/>
        <a:p>
          <a:endParaRPr lang="zh-CN" altLang="en-US"/>
        </a:p>
      </dgm:t>
    </dgm:pt>
    <dgm:pt modelId="{22DFD678-2648-42CC-94CE-540A7BF9E6DF}" type="pres">
      <dgm:prSet presAssocID="{EA47D124-71C2-4FFF-8504-E490B7325D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E40FF2-D647-4BF5-A911-D69504C91E07}" type="pres">
      <dgm:prSet presAssocID="{46D4A12A-4F84-42E2-9FA7-7DA162BADF96}" presName="vertFlow" presStyleCnt="0"/>
      <dgm:spPr/>
    </dgm:pt>
    <dgm:pt modelId="{0F2C40F7-3FE8-4ED9-9114-850D219AFE0D}" type="pres">
      <dgm:prSet presAssocID="{46D4A12A-4F84-42E2-9FA7-7DA162BADF96}" presName="header" presStyleLbl="node1" presStyleIdx="0" presStyleCnt="4"/>
      <dgm:spPr/>
      <dgm:t>
        <a:bodyPr/>
        <a:lstStyle/>
        <a:p>
          <a:endParaRPr lang="zh-CN" altLang="en-US"/>
        </a:p>
      </dgm:t>
    </dgm:pt>
    <dgm:pt modelId="{2A8744E6-D877-45C6-A4A4-C05B8FD418FC}" type="pres">
      <dgm:prSet presAssocID="{1778028D-E71D-4F33-89E6-7D8B3CFEE5D0}" presName="parTrans" presStyleLbl="sibTrans2D1" presStyleIdx="0" presStyleCnt="9"/>
      <dgm:spPr/>
      <dgm:t>
        <a:bodyPr/>
        <a:lstStyle/>
        <a:p>
          <a:endParaRPr lang="zh-CN" altLang="en-US"/>
        </a:p>
      </dgm:t>
    </dgm:pt>
    <dgm:pt modelId="{DC642B38-E912-471A-95D8-25BDD6DB0AE2}" type="pres">
      <dgm:prSet presAssocID="{292CEBCA-DC8D-49ED-81BF-962F1CA1D99E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12DAA8-C276-4140-A361-CA6FD86C7E2C}" type="pres">
      <dgm:prSet presAssocID="{D2784AC0-C982-45F7-9F40-BD0C23591BAC}" presName="sibTrans" presStyleLbl="sibTrans2D1" presStyleIdx="1" presStyleCnt="9"/>
      <dgm:spPr/>
      <dgm:t>
        <a:bodyPr/>
        <a:lstStyle/>
        <a:p>
          <a:endParaRPr lang="zh-CN" altLang="en-US"/>
        </a:p>
      </dgm:t>
    </dgm:pt>
    <dgm:pt modelId="{AD2DFFB7-34AE-4358-95C7-91E24621C3E3}" type="pres">
      <dgm:prSet presAssocID="{6F4F4D9A-3CA0-48D8-A6B1-F8D8FD00ABF3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EDF38-491A-4E4F-ADA3-C9C6678F406A}" type="pres">
      <dgm:prSet presAssocID="{46D4A12A-4F84-42E2-9FA7-7DA162BADF96}" presName="hSp" presStyleCnt="0"/>
      <dgm:spPr/>
    </dgm:pt>
    <dgm:pt modelId="{AC71FA16-468C-4691-BA31-E1103B95D1A0}" type="pres">
      <dgm:prSet presAssocID="{AF7B11CD-41B6-4D4D-9EC4-8C0B79232C70}" presName="vertFlow" presStyleCnt="0"/>
      <dgm:spPr/>
    </dgm:pt>
    <dgm:pt modelId="{8DAE8B59-DD63-43A1-96C9-5CF0ED244A3A}" type="pres">
      <dgm:prSet presAssocID="{AF7B11CD-41B6-4D4D-9EC4-8C0B79232C70}" presName="header" presStyleLbl="node1" presStyleIdx="1" presStyleCnt="4"/>
      <dgm:spPr/>
      <dgm:t>
        <a:bodyPr/>
        <a:lstStyle/>
        <a:p>
          <a:endParaRPr lang="zh-CN" altLang="en-US"/>
        </a:p>
      </dgm:t>
    </dgm:pt>
    <dgm:pt modelId="{F4F45910-D7BD-4E00-89F4-36DA8DDE85C8}" type="pres">
      <dgm:prSet presAssocID="{7DE1C42D-C10E-4EA8-A7A7-7C4D129843CE}" presName="parTrans" presStyleLbl="sibTrans2D1" presStyleIdx="2" presStyleCnt="9"/>
      <dgm:spPr/>
      <dgm:t>
        <a:bodyPr/>
        <a:lstStyle/>
        <a:p>
          <a:endParaRPr lang="zh-CN" altLang="en-US"/>
        </a:p>
      </dgm:t>
    </dgm:pt>
    <dgm:pt modelId="{D20DC0B4-0127-4A33-ABD8-BD717E2E669A}" type="pres">
      <dgm:prSet presAssocID="{3CA47669-EF0A-4384-9935-9398A901EA5D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1BFB80-F778-4571-8129-31E17ABC3CA3}" type="pres">
      <dgm:prSet presAssocID="{E0139427-249B-4788-BB36-2D238F25CBDC}" presName="sibTrans" presStyleLbl="sibTrans2D1" presStyleIdx="3" presStyleCnt="9"/>
      <dgm:spPr/>
      <dgm:t>
        <a:bodyPr/>
        <a:lstStyle/>
        <a:p>
          <a:endParaRPr lang="zh-CN" altLang="en-US"/>
        </a:p>
      </dgm:t>
    </dgm:pt>
    <dgm:pt modelId="{86199F8E-5EC3-49D9-B260-52DC7315D7BC}" type="pres">
      <dgm:prSet presAssocID="{8E2E0871-D0C6-4EFD-866B-65FAD64F0DEA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B297B-C374-4E24-BA05-25853B67B06F}" type="pres">
      <dgm:prSet presAssocID="{77410304-20C7-46EF-9247-59BC8A62E5A5}" presName="sibTrans" presStyleLbl="sibTrans2D1" presStyleIdx="4" presStyleCnt="9"/>
      <dgm:spPr/>
      <dgm:t>
        <a:bodyPr/>
        <a:lstStyle/>
        <a:p>
          <a:endParaRPr lang="zh-CN" altLang="en-US"/>
        </a:p>
      </dgm:t>
    </dgm:pt>
    <dgm:pt modelId="{3E49DF33-390C-4F07-BFD2-E967517018FE}" type="pres">
      <dgm:prSet presAssocID="{C4CC598A-3B43-4594-905B-443C507BB7B9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5ED5E-4656-406B-9909-483370076D90}" type="pres">
      <dgm:prSet presAssocID="{AF7B11CD-41B6-4D4D-9EC4-8C0B79232C70}" presName="hSp" presStyleCnt="0"/>
      <dgm:spPr/>
    </dgm:pt>
    <dgm:pt modelId="{8CEA44CA-9DF9-4C7A-BCF6-DA405D3BA78C}" type="pres">
      <dgm:prSet presAssocID="{E60AE9EE-3475-44A8-9BB6-90FA14E2756F}" presName="vertFlow" presStyleCnt="0"/>
      <dgm:spPr/>
    </dgm:pt>
    <dgm:pt modelId="{48D226FF-E211-4042-B638-5D15BC945A4A}" type="pres">
      <dgm:prSet presAssocID="{E60AE9EE-3475-44A8-9BB6-90FA14E2756F}" presName="header" presStyleLbl="node1" presStyleIdx="2" presStyleCnt="4"/>
      <dgm:spPr/>
      <dgm:t>
        <a:bodyPr/>
        <a:lstStyle/>
        <a:p>
          <a:endParaRPr lang="zh-CN" altLang="en-US"/>
        </a:p>
      </dgm:t>
    </dgm:pt>
    <dgm:pt modelId="{16BDB1A3-600E-408B-8883-AD3875E34D52}" type="pres">
      <dgm:prSet presAssocID="{5FDABBB5-F120-48A4-AED4-6BFD175FC672}" presName="parTrans" presStyleLbl="sibTrans2D1" presStyleIdx="5" presStyleCnt="9"/>
      <dgm:spPr/>
      <dgm:t>
        <a:bodyPr/>
        <a:lstStyle/>
        <a:p>
          <a:endParaRPr lang="zh-CN" altLang="en-US"/>
        </a:p>
      </dgm:t>
    </dgm:pt>
    <dgm:pt modelId="{7E2893E0-A746-47E8-9502-5838D43B372C}" type="pres">
      <dgm:prSet presAssocID="{48F6DF92-99CB-4EBD-9818-797E5D4892A1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8AE0C-EA55-4D5D-9A79-F71C289177BB}" type="pres">
      <dgm:prSet presAssocID="{CBB64549-59EA-4F03-8CCC-7BBA10E4F3AD}" presName="sibTrans" presStyleLbl="sibTrans2D1" presStyleIdx="6" presStyleCnt="9"/>
      <dgm:spPr/>
      <dgm:t>
        <a:bodyPr/>
        <a:lstStyle/>
        <a:p>
          <a:endParaRPr lang="zh-CN" altLang="en-US"/>
        </a:p>
      </dgm:t>
    </dgm:pt>
    <dgm:pt modelId="{C76B062E-5DF3-4E32-BDAD-2CEBCCE7D979}" type="pres">
      <dgm:prSet presAssocID="{9E0E59F5-24F3-4296-B757-ED7F3AA40F8C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17E4A8-9C3F-4064-9B3E-B6496FFC5D37}" type="pres">
      <dgm:prSet presAssocID="{E60AE9EE-3475-44A8-9BB6-90FA14E2756F}" presName="hSp" presStyleCnt="0"/>
      <dgm:spPr/>
    </dgm:pt>
    <dgm:pt modelId="{68F543DD-F119-4DC1-933A-C71628799543}" type="pres">
      <dgm:prSet presAssocID="{01B58475-9477-49FC-A6A7-5EB0B7B48E9F}" presName="vertFlow" presStyleCnt="0"/>
      <dgm:spPr/>
    </dgm:pt>
    <dgm:pt modelId="{43D9938C-18D9-4AB8-8D45-12EB4631129F}" type="pres">
      <dgm:prSet presAssocID="{01B58475-9477-49FC-A6A7-5EB0B7B48E9F}" presName="header" presStyleLbl="node1" presStyleIdx="3" presStyleCnt="4"/>
      <dgm:spPr/>
      <dgm:t>
        <a:bodyPr/>
        <a:lstStyle/>
        <a:p>
          <a:endParaRPr lang="zh-CN" altLang="en-US"/>
        </a:p>
      </dgm:t>
    </dgm:pt>
    <dgm:pt modelId="{3A89A53B-AB9A-4674-88C5-0A1CFE65BDD7}" type="pres">
      <dgm:prSet presAssocID="{703EA67A-4D0E-433A-ACBC-19BC39B4B0F6}" presName="parTrans" presStyleLbl="sibTrans2D1" presStyleIdx="7" presStyleCnt="9"/>
      <dgm:spPr/>
      <dgm:t>
        <a:bodyPr/>
        <a:lstStyle/>
        <a:p>
          <a:endParaRPr lang="zh-CN" altLang="en-US"/>
        </a:p>
      </dgm:t>
    </dgm:pt>
    <dgm:pt modelId="{B10D4947-49E0-4688-995B-AF0E2B1A8680}" type="pres">
      <dgm:prSet presAssocID="{DF08784C-8F1C-4FA8-99BE-74045ECF3295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1866A-7E8B-44A1-BDB7-9DEFB2FEEA81}" type="pres">
      <dgm:prSet presAssocID="{BC40D7A6-5708-46D0-A5AE-82EB897DC620}" presName="sibTrans" presStyleLbl="sibTrans2D1" presStyleIdx="8" presStyleCnt="9"/>
      <dgm:spPr/>
      <dgm:t>
        <a:bodyPr/>
        <a:lstStyle/>
        <a:p>
          <a:endParaRPr lang="zh-CN" altLang="en-US"/>
        </a:p>
      </dgm:t>
    </dgm:pt>
    <dgm:pt modelId="{2040F192-D352-4D94-B617-9C9F3EA4CD31}" type="pres">
      <dgm:prSet presAssocID="{F00A0ED1-E579-40F5-922F-593CEFE83C07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5AA0B2-27AB-43D4-9809-B5E3962C0451}" srcId="{EA47D124-71C2-4FFF-8504-E490B7325D4A}" destId="{01B58475-9477-49FC-A6A7-5EB0B7B48E9F}" srcOrd="3" destOrd="0" parTransId="{F6FBC8A1-F107-41F6-A638-170B99572557}" sibTransId="{81E2DD2A-785B-4F3C-BB43-AE8DBABCC442}"/>
    <dgm:cxn modelId="{5BF9F47F-69B4-4C61-A19A-DA6BDEB22514}" srcId="{E60AE9EE-3475-44A8-9BB6-90FA14E2756F}" destId="{48F6DF92-99CB-4EBD-9818-797E5D4892A1}" srcOrd="0" destOrd="0" parTransId="{5FDABBB5-F120-48A4-AED4-6BFD175FC672}" sibTransId="{CBB64549-59EA-4F03-8CCC-7BBA10E4F3AD}"/>
    <dgm:cxn modelId="{35D07CA6-D8FB-8843-9D4E-83E145E791EF}" type="presOf" srcId="{292CEBCA-DC8D-49ED-81BF-962F1CA1D99E}" destId="{DC642B38-E912-471A-95D8-25BDD6DB0AE2}" srcOrd="0" destOrd="0" presId="urn:microsoft.com/office/officeart/2005/8/layout/lProcess1"/>
    <dgm:cxn modelId="{5EBC4500-EE6B-AA4A-B27A-161C06F3E6AF}" type="presOf" srcId="{DF08784C-8F1C-4FA8-99BE-74045ECF3295}" destId="{B10D4947-49E0-4688-995B-AF0E2B1A8680}" srcOrd="0" destOrd="0" presId="urn:microsoft.com/office/officeart/2005/8/layout/lProcess1"/>
    <dgm:cxn modelId="{EF98648C-A867-F444-91DD-5D5309B470FE}" type="presOf" srcId="{C4CC598A-3B43-4594-905B-443C507BB7B9}" destId="{3E49DF33-390C-4F07-BFD2-E967517018FE}" srcOrd="0" destOrd="0" presId="urn:microsoft.com/office/officeart/2005/8/layout/lProcess1"/>
    <dgm:cxn modelId="{69CD1D97-E725-C146-A215-5D795682F95E}" type="presOf" srcId="{CBB64549-59EA-4F03-8CCC-7BBA10E4F3AD}" destId="{3688AE0C-EA55-4D5D-9A79-F71C289177BB}" srcOrd="0" destOrd="0" presId="urn:microsoft.com/office/officeart/2005/8/layout/lProcess1"/>
    <dgm:cxn modelId="{394AB97B-24B1-8E40-9813-A8AA97D4F597}" type="presOf" srcId="{8E2E0871-D0C6-4EFD-866B-65FAD64F0DEA}" destId="{86199F8E-5EC3-49D9-B260-52DC7315D7BC}" srcOrd="0" destOrd="0" presId="urn:microsoft.com/office/officeart/2005/8/layout/lProcess1"/>
    <dgm:cxn modelId="{A35D0543-CA80-A040-8D46-AB7B8B20ECE2}" type="presOf" srcId="{48F6DF92-99CB-4EBD-9818-797E5D4892A1}" destId="{7E2893E0-A746-47E8-9502-5838D43B372C}" srcOrd="0" destOrd="0" presId="urn:microsoft.com/office/officeart/2005/8/layout/lProcess1"/>
    <dgm:cxn modelId="{1821ED31-3DE9-4AC3-A6C6-6C487D267CDC}" srcId="{AF7B11CD-41B6-4D4D-9EC4-8C0B79232C70}" destId="{3CA47669-EF0A-4384-9935-9398A901EA5D}" srcOrd="0" destOrd="0" parTransId="{7DE1C42D-C10E-4EA8-A7A7-7C4D129843CE}" sibTransId="{E0139427-249B-4788-BB36-2D238F25CBDC}"/>
    <dgm:cxn modelId="{625F8DCA-03CC-7E4B-B757-A0FFCF108E8F}" type="presOf" srcId="{6F4F4D9A-3CA0-48D8-A6B1-F8D8FD00ABF3}" destId="{AD2DFFB7-34AE-4358-95C7-91E24621C3E3}" srcOrd="0" destOrd="0" presId="urn:microsoft.com/office/officeart/2005/8/layout/lProcess1"/>
    <dgm:cxn modelId="{D96231F3-1BEB-4306-9A6C-2426C8B7027A}" srcId="{46D4A12A-4F84-42E2-9FA7-7DA162BADF96}" destId="{292CEBCA-DC8D-49ED-81BF-962F1CA1D99E}" srcOrd="0" destOrd="0" parTransId="{1778028D-E71D-4F33-89E6-7D8B3CFEE5D0}" sibTransId="{D2784AC0-C982-45F7-9F40-BD0C23591BAC}"/>
    <dgm:cxn modelId="{E258EBD2-8613-4AE9-B1C6-E14A355FAFE5}" srcId="{E60AE9EE-3475-44A8-9BB6-90FA14E2756F}" destId="{9E0E59F5-24F3-4296-B757-ED7F3AA40F8C}" srcOrd="1" destOrd="0" parTransId="{3EEB6163-03F2-439E-BE0A-6C00C3283C21}" sibTransId="{CBA76FF9-D3C6-4D82-845F-0859BF7F82D4}"/>
    <dgm:cxn modelId="{683B39C0-8AE5-0F41-83E0-AC90E4943129}" type="presOf" srcId="{E0139427-249B-4788-BB36-2D238F25CBDC}" destId="{3E1BFB80-F778-4571-8129-31E17ABC3CA3}" srcOrd="0" destOrd="0" presId="urn:microsoft.com/office/officeart/2005/8/layout/lProcess1"/>
    <dgm:cxn modelId="{2EBF7F5D-C100-7A43-A358-10E4C0E3CE69}" type="presOf" srcId="{D2784AC0-C982-45F7-9F40-BD0C23591BAC}" destId="{2A12DAA8-C276-4140-A361-CA6FD86C7E2C}" srcOrd="0" destOrd="0" presId="urn:microsoft.com/office/officeart/2005/8/layout/lProcess1"/>
    <dgm:cxn modelId="{482A8CC9-475A-7740-9502-EDEB9CA8C9F0}" type="presOf" srcId="{AF7B11CD-41B6-4D4D-9EC4-8C0B79232C70}" destId="{8DAE8B59-DD63-43A1-96C9-5CF0ED244A3A}" srcOrd="0" destOrd="0" presId="urn:microsoft.com/office/officeart/2005/8/layout/lProcess1"/>
    <dgm:cxn modelId="{29097D25-D50D-CE48-9F74-A41C78649A1D}" type="presOf" srcId="{5FDABBB5-F120-48A4-AED4-6BFD175FC672}" destId="{16BDB1A3-600E-408B-8883-AD3875E34D52}" srcOrd="0" destOrd="0" presId="urn:microsoft.com/office/officeart/2005/8/layout/lProcess1"/>
    <dgm:cxn modelId="{04A8C9A3-FBAD-44C4-B67C-DB6BA83144C5}" srcId="{01B58475-9477-49FC-A6A7-5EB0B7B48E9F}" destId="{F00A0ED1-E579-40F5-922F-593CEFE83C07}" srcOrd="1" destOrd="0" parTransId="{02E6AC48-9766-4192-B8C3-67019CA14200}" sibTransId="{02A31049-5DC7-4437-95BD-959C6DCAADA5}"/>
    <dgm:cxn modelId="{BC4E129D-A425-F141-993E-A1CA746E00AE}" type="presOf" srcId="{703EA67A-4D0E-433A-ACBC-19BC39B4B0F6}" destId="{3A89A53B-AB9A-4674-88C5-0A1CFE65BDD7}" srcOrd="0" destOrd="0" presId="urn:microsoft.com/office/officeart/2005/8/layout/lProcess1"/>
    <dgm:cxn modelId="{90F9CB17-9ADA-7847-89E7-1A1B4F24239F}" type="presOf" srcId="{77410304-20C7-46EF-9247-59BC8A62E5A5}" destId="{6A1B297B-C374-4E24-BA05-25853B67B06F}" srcOrd="0" destOrd="0" presId="urn:microsoft.com/office/officeart/2005/8/layout/lProcess1"/>
    <dgm:cxn modelId="{B2B97750-A4A4-49F1-B949-148BC5A22604}" srcId="{EA47D124-71C2-4FFF-8504-E490B7325D4A}" destId="{46D4A12A-4F84-42E2-9FA7-7DA162BADF96}" srcOrd="0" destOrd="0" parTransId="{35914DD2-610A-404F-AF67-3C7FDAF23D61}" sibTransId="{36BE09F2-7E58-4D4D-A0DD-3EDE250C43EA}"/>
    <dgm:cxn modelId="{A532AA6D-F6A6-C54E-B989-8C53E32C54FF}" type="presOf" srcId="{46D4A12A-4F84-42E2-9FA7-7DA162BADF96}" destId="{0F2C40F7-3FE8-4ED9-9114-850D219AFE0D}" srcOrd="0" destOrd="0" presId="urn:microsoft.com/office/officeart/2005/8/layout/lProcess1"/>
    <dgm:cxn modelId="{6E1E543A-DFA4-5541-992F-23C05C47B942}" type="presOf" srcId="{9E0E59F5-24F3-4296-B757-ED7F3AA40F8C}" destId="{C76B062E-5DF3-4E32-BDAD-2CEBCCE7D979}" srcOrd="0" destOrd="0" presId="urn:microsoft.com/office/officeart/2005/8/layout/lProcess1"/>
    <dgm:cxn modelId="{F8FA46B2-5A46-5D45-92A1-275A5D8491CB}" type="presOf" srcId="{E60AE9EE-3475-44A8-9BB6-90FA14E2756F}" destId="{48D226FF-E211-4042-B638-5D15BC945A4A}" srcOrd="0" destOrd="0" presId="urn:microsoft.com/office/officeart/2005/8/layout/lProcess1"/>
    <dgm:cxn modelId="{3ABA4B48-4E66-45AB-8A75-86C4E9B56BBF}" srcId="{01B58475-9477-49FC-A6A7-5EB0B7B48E9F}" destId="{DF08784C-8F1C-4FA8-99BE-74045ECF3295}" srcOrd="0" destOrd="0" parTransId="{703EA67A-4D0E-433A-ACBC-19BC39B4B0F6}" sibTransId="{BC40D7A6-5708-46D0-A5AE-82EB897DC620}"/>
    <dgm:cxn modelId="{0721D052-9C82-40BC-9EFE-74C72985C480}" srcId="{EA47D124-71C2-4FFF-8504-E490B7325D4A}" destId="{E60AE9EE-3475-44A8-9BB6-90FA14E2756F}" srcOrd="2" destOrd="0" parTransId="{701825FD-ACE9-4EA3-8E72-E263E7BBD4C1}" sibTransId="{620A0AD5-2552-4C52-BBC1-F35DE80684BC}"/>
    <dgm:cxn modelId="{ABD2F2F6-CA0D-431E-A9D3-5E366440C0CB}" srcId="{AF7B11CD-41B6-4D4D-9EC4-8C0B79232C70}" destId="{C4CC598A-3B43-4594-905B-443C507BB7B9}" srcOrd="2" destOrd="0" parTransId="{7A3D1D98-4B9E-4311-A5C6-FBD418941C7A}" sibTransId="{50C879D9-4B07-4CAA-A4CB-381078217E54}"/>
    <dgm:cxn modelId="{0B9B29C1-9142-3F4F-9718-5A4575092B9B}" type="presOf" srcId="{1778028D-E71D-4F33-89E6-7D8B3CFEE5D0}" destId="{2A8744E6-D877-45C6-A4A4-C05B8FD418FC}" srcOrd="0" destOrd="0" presId="urn:microsoft.com/office/officeart/2005/8/layout/lProcess1"/>
    <dgm:cxn modelId="{0544DB61-AE3C-1341-BA09-54D4E4E53F19}" type="presOf" srcId="{F00A0ED1-E579-40F5-922F-593CEFE83C07}" destId="{2040F192-D352-4D94-B617-9C9F3EA4CD31}" srcOrd="0" destOrd="0" presId="urn:microsoft.com/office/officeart/2005/8/layout/lProcess1"/>
    <dgm:cxn modelId="{852F1E1A-1CA1-4790-A662-A94650FFDEBF}" srcId="{AF7B11CD-41B6-4D4D-9EC4-8C0B79232C70}" destId="{8E2E0871-D0C6-4EFD-866B-65FAD64F0DEA}" srcOrd="1" destOrd="0" parTransId="{07CA0DFC-4109-45B9-B394-38E09722B40E}" sibTransId="{77410304-20C7-46EF-9247-59BC8A62E5A5}"/>
    <dgm:cxn modelId="{DA256B30-311B-5A47-9150-5C539197AD4B}" type="presOf" srcId="{BC40D7A6-5708-46D0-A5AE-82EB897DC620}" destId="{5861866A-7E8B-44A1-BDB7-9DEFB2FEEA81}" srcOrd="0" destOrd="0" presId="urn:microsoft.com/office/officeart/2005/8/layout/lProcess1"/>
    <dgm:cxn modelId="{EFAB13AB-3457-044D-B167-1E5F388C7731}" type="presOf" srcId="{01B58475-9477-49FC-A6A7-5EB0B7B48E9F}" destId="{43D9938C-18D9-4AB8-8D45-12EB4631129F}" srcOrd="0" destOrd="0" presId="urn:microsoft.com/office/officeart/2005/8/layout/lProcess1"/>
    <dgm:cxn modelId="{CB03347A-9A45-6246-819A-9714C74CFF27}" type="presOf" srcId="{EA47D124-71C2-4FFF-8504-E490B7325D4A}" destId="{22DFD678-2648-42CC-94CE-540A7BF9E6DF}" srcOrd="0" destOrd="0" presId="urn:microsoft.com/office/officeart/2005/8/layout/lProcess1"/>
    <dgm:cxn modelId="{54271571-F209-DF46-9347-48329C6EB6DC}" type="presOf" srcId="{7DE1C42D-C10E-4EA8-A7A7-7C4D129843CE}" destId="{F4F45910-D7BD-4E00-89F4-36DA8DDE85C8}" srcOrd="0" destOrd="0" presId="urn:microsoft.com/office/officeart/2005/8/layout/lProcess1"/>
    <dgm:cxn modelId="{12A75D80-C776-438D-9910-8E27AC0E45A2}" srcId="{46D4A12A-4F84-42E2-9FA7-7DA162BADF96}" destId="{6F4F4D9A-3CA0-48D8-A6B1-F8D8FD00ABF3}" srcOrd="1" destOrd="0" parTransId="{807733AB-EBFD-4F23-839D-FBEEECD22566}" sibTransId="{47EF62A5-6DDC-42FB-AEB2-7D45E534AC80}"/>
    <dgm:cxn modelId="{C2510726-957A-4336-B9C8-26ACC09413D8}" srcId="{EA47D124-71C2-4FFF-8504-E490B7325D4A}" destId="{AF7B11CD-41B6-4D4D-9EC4-8C0B79232C70}" srcOrd="1" destOrd="0" parTransId="{4FDAD213-081F-4171-9DE8-D253D89FE3C2}" sibTransId="{8623198A-5CBF-40F5-AAE0-8A5B181D5CA6}"/>
    <dgm:cxn modelId="{B34CA536-3414-384C-992B-F82F17EBCD00}" type="presOf" srcId="{3CA47669-EF0A-4384-9935-9398A901EA5D}" destId="{D20DC0B4-0127-4A33-ABD8-BD717E2E669A}" srcOrd="0" destOrd="0" presId="urn:microsoft.com/office/officeart/2005/8/layout/lProcess1"/>
    <dgm:cxn modelId="{E58DFBE0-1599-734E-88E9-F3D1ADD41AE8}" type="presParOf" srcId="{22DFD678-2648-42CC-94CE-540A7BF9E6DF}" destId="{1CE40FF2-D647-4BF5-A911-D69504C91E07}" srcOrd="0" destOrd="0" presId="urn:microsoft.com/office/officeart/2005/8/layout/lProcess1"/>
    <dgm:cxn modelId="{258071A4-8736-D64C-BF7F-7484806A3049}" type="presParOf" srcId="{1CE40FF2-D647-4BF5-A911-D69504C91E07}" destId="{0F2C40F7-3FE8-4ED9-9114-850D219AFE0D}" srcOrd="0" destOrd="0" presId="urn:microsoft.com/office/officeart/2005/8/layout/lProcess1"/>
    <dgm:cxn modelId="{8E4592F2-C567-5246-A4E3-7BF5AC05575C}" type="presParOf" srcId="{1CE40FF2-D647-4BF5-A911-D69504C91E07}" destId="{2A8744E6-D877-45C6-A4A4-C05B8FD418FC}" srcOrd="1" destOrd="0" presId="urn:microsoft.com/office/officeart/2005/8/layout/lProcess1"/>
    <dgm:cxn modelId="{85DF10BB-380E-1A47-8B33-E9D4340C9741}" type="presParOf" srcId="{1CE40FF2-D647-4BF5-A911-D69504C91E07}" destId="{DC642B38-E912-471A-95D8-25BDD6DB0AE2}" srcOrd="2" destOrd="0" presId="urn:microsoft.com/office/officeart/2005/8/layout/lProcess1"/>
    <dgm:cxn modelId="{0F73C59F-62E2-4049-B3AF-7684F2AC1F9D}" type="presParOf" srcId="{1CE40FF2-D647-4BF5-A911-D69504C91E07}" destId="{2A12DAA8-C276-4140-A361-CA6FD86C7E2C}" srcOrd="3" destOrd="0" presId="urn:microsoft.com/office/officeart/2005/8/layout/lProcess1"/>
    <dgm:cxn modelId="{6A5168B9-F46C-EE4D-885C-DD319E2F4211}" type="presParOf" srcId="{1CE40FF2-D647-4BF5-A911-D69504C91E07}" destId="{AD2DFFB7-34AE-4358-95C7-91E24621C3E3}" srcOrd="4" destOrd="0" presId="urn:microsoft.com/office/officeart/2005/8/layout/lProcess1"/>
    <dgm:cxn modelId="{83A3AA6D-C80B-124F-8715-63DE5A2A7A00}" type="presParOf" srcId="{22DFD678-2648-42CC-94CE-540A7BF9E6DF}" destId="{D34EDF38-491A-4E4F-ADA3-C9C6678F406A}" srcOrd="1" destOrd="0" presId="urn:microsoft.com/office/officeart/2005/8/layout/lProcess1"/>
    <dgm:cxn modelId="{CB7A16E7-664D-C947-B11C-058EFB67843A}" type="presParOf" srcId="{22DFD678-2648-42CC-94CE-540A7BF9E6DF}" destId="{AC71FA16-468C-4691-BA31-E1103B95D1A0}" srcOrd="2" destOrd="0" presId="urn:microsoft.com/office/officeart/2005/8/layout/lProcess1"/>
    <dgm:cxn modelId="{B1AB19DB-9080-9643-A514-491DC2379AF5}" type="presParOf" srcId="{AC71FA16-468C-4691-BA31-E1103B95D1A0}" destId="{8DAE8B59-DD63-43A1-96C9-5CF0ED244A3A}" srcOrd="0" destOrd="0" presId="urn:microsoft.com/office/officeart/2005/8/layout/lProcess1"/>
    <dgm:cxn modelId="{0634F21A-B079-5540-A2EA-EB2CFFE80EE8}" type="presParOf" srcId="{AC71FA16-468C-4691-BA31-E1103B95D1A0}" destId="{F4F45910-D7BD-4E00-89F4-36DA8DDE85C8}" srcOrd="1" destOrd="0" presId="urn:microsoft.com/office/officeart/2005/8/layout/lProcess1"/>
    <dgm:cxn modelId="{5A98F639-3671-1E4D-8629-055A0B7E6CBC}" type="presParOf" srcId="{AC71FA16-468C-4691-BA31-E1103B95D1A0}" destId="{D20DC0B4-0127-4A33-ABD8-BD717E2E669A}" srcOrd="2" destOrd="0" presId="urn:microsoft.com/office/officeart/2005/8/layout/lProcess1"/>
    <dgm:cxn modelId="{C2CF3EB5-98A4-AF47-BCA2-AEB12C162E3D}" type="presParOf" srcId="{AC71FA16-468C-4691-BA31-E1103B95D1A0}" destId="{3E1BFB80-F778-4571-8129-31E17ABC3CA3}" srcOrd="3" destOrd="0" presId="urn:microsoft.com/office/officeart/2005/8/layout/lProcess1"/>
    <dgm:cxn modelId="{54CCE375-2E77-DC4A-8B17-5D2F831BA649}" type="presParOf" srcId="{AC71FA16-468C-4691-BA31-E1103B95D1A0}" destId="{86199F8E-5EC3-49D9-B260-52DC7315D7BC}" srcOrd="4" destOrd="0" presId="urn:microsoft.com/office/officeart/2005/8/layout/lProcess1"/>
    <dgm:cxn modelId="{F4AC2510-E854-1140-B004-1A81F715E0AE}" type="presParOf" srcId="{AC71FA16-468C-4691-BA31-E1103B95D1A0}" destId="{6A1B297B-C374-4E24-BA05-25853B67B06F}" srcOrd="5" destOrd="0" presId="urn:microsoft.com/office/officeart/2005/8/layout/lProcess1"/>
    <dgm:cxn modelId="{D0902A2D-7951-C549-887A-21489F7E01BE}" type="presParOf" srcId="{AC71FA16-468C-4691-BA31-E1103B95D1A0}" destId="{3E49DF33-390C-4F07-BFD2-E967517018FE}" srcOrd="6" destOrd="0" presId="urn:microsoft.com/office/officeart/2005/8/layout/lProcess1"/>
    <dgm:cxn modelId="{6B012183-F7C5-D142-B58F-0D8197C26A7C}" type="presParOf" srcId="{22DFD678-2648-42CC-94CE-540A7BF9E6DF}" destId="{BBA5ED5E-4656-406B-9909-483370076D90}" srcOrd="3" destOrd="0" presId="urn:microsoft.com/office/officeart/2005/8/layout/lProcess1"/>
    <dgm:cxn modelId="{80147B21-A9A3-1443-8678-A7DA7753E196}" type="presParOf" srcId="{22DFD678-2648-42CC-94CE-540A7BF9E6DF}" destId="{8CEA44CA-9DF9-4C7A-BCF6-DA405D3BA78C}" srcOrd="4" destOrd="0" presId="urn:microsoft.com/office/officeart/2005/8/layout/lProcess1"/>
    <dgm:cxn modelId="{74464476-DC55-3346-836B-EDF79D7A79D7}" type="presParOf" srcId="{8CEA44CA-9DF9-4C7A-BCF6-DA405D3BA78C}" destId="{48D226FF-E211-4042-B638-5D15BC945A4A}" srcOrd="0" destOrd="0" presId="urn:microsoft.com/office/officeart/2005/8/layout/lProcess1"/>
    <dgm:cxn modelId="{E06749A2-4C18-8847-A101-6A0A48711942}" type="presParOf" srcId="{8CEA44CA-9DF9-4C7A-BCF6-DA405D3BA78C}" destId="{16BDB1A3-600E-408B-8883-AD3875E34D52}" srcOrd="1" destOrd="0" presId="urn:microsoft.com/office/officeart/2005/8/layout/lProcess1"/>
    <dgm:cxn modelId="{A3528546-CA89-2D42-9AB9-98785809B44C}" type="presParOf" srcId="{8CEA44CA-9DF9-4C7A-BCF6-DA405D3BA78C}" destId="{7E2893E0-A746-47E8-9502-5838D43B372C}" srcOrd="2" destOrd="0" presId="urn:microsoft.com/office/officeart/2005/8/layout/lProcess1"/>
    <dgm:cxn modelId="{D16059E3-4A38-F74C-8CC8-E023AEDA6BEE}" type="presParOf" srcId="{8CEA44CA-9DF9-4C7A-BCF6-DA405D3BA78C}" destId="{3688AE0C-EA55-4D5D-9A79-F71C289177BB}" srcOrd="3" destOrd="0" presId="urn:microsoft.com/office/officeart/2005/8/layout/lProcess1"/>
    <dgm:cxn modelId="{4AB88D09-CEAC-D942-A9E6-1137E14B89F7}" type="presParOf" srcId="{8CEA44CA-9DF9-4C7A-BCF6-DA405D3BA78C}" destId="{C76B062E-5DF3-4E32-BDAD-2CEBCCE7D979}" srcOrd="4" destOrd="0" presId="urn:microsoft.com/office/officeart/2005/8/layout/lProcess1"/>
    <dgm:cxn modelId="{7EC46195-EFE9-3944-BB21-8A5030777D3D}" type="presParOf" srcId="{22DFD678-2648-42CC-94CE-540A7BF9E6DF}" destId="{C717E4A8-9C3F-4064-9B3E-B6496FFC5D37}" srcOrd="5" destOrd="0" presId="urn:microsoft.com/office/officeart/2005/8/layout/lProcess1"/>
    <dgm:cxn modelId="{8330D265-42FC-FC42-9D35-E312592AEE72}" type="presParOf" srcId="{22DFD678-2648-42CC-94CE-540A7BF9E6DF}" destId="{68F543DD-F119-4DC1-933A-C71628799543}" srcOrd="6" destOrd="0" presId="urn:microsoft.com/office/officeart/2005/8/layout/lProcess1"/>
    <dgm:cxn modelId="{1E8A5FD6-4E38-EE4C-A466-EB35C1034D5C}" type="presParOf" srcId="{68F543DD-F119-4DC1-933A-C71628799543}" destId="{43D9938C-18D9-4AB8-8D45-12EB4631129F}" srcOrd="0" destOrd="0" presId="urn:microsoft.com/office/officeart/2005/8/layout/lProcess1"/>
    <dgm:cxn modelId="{5F95EF95-152C-4E4F-8DB9-80711D1F0F2D}" type="presParOf" srcId="{68F543DD-F119-4DC1-933A-C71628799543}" destId="{3A89A53B-AB9A-4674-88C5-0A1CFE65BDD7}" srcOrd="1" destOrd="0" presId="urn:microsoft.com/office/officeart/2005/8/layout/lProcess1"/>
    <dgm:cxn modelId="{F1CD59D3-D9AA-7D48-9811-F37BCE59A40C}" type="presParOf" srcId="{68F543DD-F119-4DC1-933A-C71628799543}" destId="{B10D4947-49E0-4688-995B-AF0E2B1A8680}" srcOrd="2" destOrd="0" presId="urn:microsoft.com/office/officeart/2005/8/layout/lProcess1"/>
    <dgm:cxn modelId="{7FD121B1-D626-C640-B94E-876F4D0ED4B9}" type="presParOf" srcId="{68F543DD-F119-4DC1-933A-C71628799543}" destId="{5861866A-7E8B-44A1-BDB7-9DEFB2FEEA81}" srcOrd="3" destOrd="0" presId="urn:microsoft.com/office/officeart/2005/8/layout/lProcess1"/>
    <dgm:cxn modelId="{99367E6A-7AE7-084C-96B8-58F35914B591}" type="presParOf" srcId="{68F543DD-F119-4DC1-933A-C71628799543}" destId="{2040F192-D352-4D94-B617-9C9F3EA4CD31}" srcOrd="4" destOrd="0" presId="urn:microsoft.com/office/officeart/2005/8/layout/l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40F7-3FE8-4ED9-9114-850D219AFE0D}">
      <dsp:nvSpPr>
        <dsp:cNvPr id="0" name=""/>
        <dsp:cNvSpPr/>
      </dsp:nvSpPr>
      <dsp:spPr>
        <a:xfrm>
          <a:off x="2208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回顾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6284" y="689728"/>
        <a:ext cx="1894179" cy="452430"/>
      </dsp:txXfrm>
    </dsp:sp>
    <dsp:sp modelId="{2A8744E6-D877-45C6-A4A4-C05B8FD418FC}">
      <dsp:nvSpPr>
        <dsp:cNvPr id="0" name=""/>
        <dsp:cNvSpPr/>
      </dsp:nvSpPr>
      <dsp:spPr>
        <a:xfrm rot="5400000">
          <a:off x="921323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42B38-E912-471A-95D8-25BDD6DB0AE2}">
      <dsp:nvSpPr>
        <dsp:cNvPr id="0" name=""/>
        <dsp:cNvSpPr/>
      </dsp:nvSpPr>
      <dsp:spPr>
        <a:xfrm>
          <a:off x="2208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转正目标回顾</a:t>
          </a:r>
          <a:endParaRPr lang="zh-CN" altLang="en-US" sz="1400" b="0" kern="1200" dirty="0">
            <a:solidFill>
              <a:schemeClr val="tx1"/>
            </a:solidFill>
          </a:endParaRPr>
        </a:p>
      </dsp:txBody>
      <dsp:txXfrm>
        <a:off x="16284" y="1338515"/>
        <a:ext cx="1894179" cy="452430"/>
      </dsp:txXfrm>
    </dsp:sp>
    <dsp:sp modelId="{2A12DAA8-C276-4140-A361-CA6FD86C7E2C}">
      <dsp:nvSpPr>
        <dsp:cNvPr id="0" name=""/>
        <dsp:cNvSpPr/>
      </dsp:nvSpPr>
      <dsp:spPr>
        <a:xfrm rot="5400000">
          <a:off x="921323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FFB7-34AE-4358-95C7-91E24621C3E3}">
      <dsp:nvSpPr>
        <dsp:cNvPr id="0" name=""/>
        <dsp:cNvSpPr/>
      </dsp:nvSpPr>
      <dsp:spPr>
        <a:xfrm>
          <a:off x="2208" y="1973225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转正目标完成情况简述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284" y="1987301"/>
        <a:ext cx="1894179" cy="452430"/>
      </dsp:txXfrm>
    </dsp:sp>
    <dsp:sp modelId="{8DAE8B59-DD63-43A1-96C9-5CF0ED244A3A}">
      <dsp:nvSpPr>
        <dsp:cNvPr id="0" name=""/>
        <dsp:cNvSpPr/>
      </dsp:nvSpPr>
      <dsp:spPr>
        <a:xfrm>
          <a:off x="2193666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工作总结与计划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2207742" y="689728"/>
        <a:ext cx="1894179" cy="452430"/>
      </dsp:txXfrm>
    </dsp:sp>
    <dsp:sp modelId="{F4F45910-D7BD-4E00-89F4-36DA8DDE85C8}">
      <dsp:nvSpPr>
        <dsp:cNvPr id="0" name=""/>
        <dsp:cNvSpPr/>
      </dsp:nvSpPr>
      <dsp:spPr>
        <a:xfrm rot="5400000">
          <a:off x="3112781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C0B4-0127-4A33-ABD8-BD717E2E669A}">
      <dsp:nvSpPr>
        <dsp:cNvPr id="0" name=""/>
        <dsp:cNvSpPr/>
      </dsp:nvSpPr>
      <dsp:spPr>
        <a:xfrm>
          <a:off x="2193666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本月工作总结</a:t>
          </a:r>
        </a:p>
      </dsp:txBody>
      <dsp:txXfrm>
        <a:off x="2207742" y="1338515"/>
        <a:ext cx="1894179" cy="452430"/>
      </dsp:txXfrm>
    </dsp:sp>
    <dsp:sp modelId="{3E1BFB80-F778-4571-8129-31E17ABC3CA3}">
      <dsp:nvSpPr>
        <dsp:cNvPr id="0" name=""/>
        <dsp:cNvSpPr/>
      </dsp:nvSpPr>
      <dsp:spPr>
        <a:xfrm rot="5400000">
          <a:off x="3112781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99F8E-5EC3-49D9-B260-52DC7315D7BC}">
      <dsp:nvSpPr>
        <dsp:cNvPr id="0" name=""/>
        <dsp:cNvSpPr/>
      </dsp:nvSpPr>
      <dsp:spPr>
        <a:xfrm>
          <a:off x="2193666" y="1973225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下月工作计划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7742" y="1987301"/>
        <a:ext cx="1894179" cy="452430"/>
      </dsp:txXfrm>
    </dsp:sp>
    <dsp:sp modelId="{6A1B297B-C374-4E24-BA05-25853B67B06F}">
      <dsp:nvSpPr>
        <dsp:cNvPr id="0" name=""/>
        <dsp:cNvSpPr/>
      </dsp:nvSpPr>
      <dsp:spPr>
        <a:xfrm rot="5400000">
          <a:off x="3112781" y="2495859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9DF33-390C-4F07-BFD2-E967517018FE}">
      <dsp:nvSpPr>
        <dsp:cNvPr id="0" name=""/>
        <dsp:cNvSpPr/>
      </dsp:nvSpPr>
      <dsp:spPr>
        <a:xfrm>
          <a:off x="2193666" y="2622012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对部门与公司的建议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7742" y="2636088"/>
        <a:ext cx="1894179" cy="452430"/>
      </dsp:txXfrm>
    </dsp:sp>
    <dsp:sp modelId="{48D226FF-E211-4042-B638-5D15BC945A4A}">
      <dsp:nvSpPr>
        <dsp:cNvPr id="0" name=""/>
        <dsp:cNvSpPr/>
      </dsp:nvSpPr>
      <dsp:spPr>
        <a:xfrm>
          <a:off x="4385124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导师及评委点评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399200" y="689728"/>
        <a:ext cx="1894179" cy="452430"/>
      </dsp:txXfrm>
    </dsp:sp>
    <dsp:sp modelId="{16BDB1A3-600E-408B-8883-AD3875E34D52}">
      <dsp:nvSpPr>
        <dsp:cNvPr id="0" name=""/>
        <dsp:cNvSpPr/>
      </dsp:nvSpPr>
      <dsp:spPr>
        <a:xfrm rot="5400000">
          <a:off x="5304238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893E0-A746-47E8-9502-5838D43B372C}">
      <dsp:nvSpPr>
        <dsp:cNvPr id="0" name=""/>
        <dsp:cNvSpPr/>
      </dsp:nvSpPr>
      <dsp:spPr>
        <a:xfrm>
          <a:off x="4385124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导师点评</a:t>
          </a:r>
        </a:p>
      </dsp:txBody>
      <dsp:txXfrm>
        <a:off x="4399200" y="1338515"/>
        <a:ext cx="1894179" cy="452430"/>
      </dsp:txXfrm>
    </dsp:sp>
    <dsp:sp modelId="{3688AE0C-EA55-4D5D-9A79-F71C289177BB}">
      <dsp:nvSpPr>
        <dsp:cNvPr id="0" name=""/>
        <dsp:cNvSpPr/>
      </dsp:nvSpPr>
      <dsp:spPr>
        <a:xfrm rot="5400000">
          <a:off x="5304238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062E-5DF3-4E32-BDAD-2CEBCCE7D979}">
      <dsp:nvSpPr>
        <dsp:cNvPr id="0" name=""/>
        <dsp:cNvSpPr/>
      </dsp:nvSpPr>
      <dsp:spPr>
        <a:xfrm>
          <a:off x="4385124" y="1973225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评委提问及点评</a:t>
          </a:r>
        </a:p>
      </dsp:txBody>
      <dsp:txXfrm>
        <a:off x="4399200" y="1987301"/>
        <a:ext cx="1894179" cy="452430"/>
      </dsp:txXfrm>
    </dsp:sp>
    <dsp:sp modelId="{43D9938C-18D9-4AB8-8D45-12EB4631129F}">
      <dsp:nvSpPr>
        <dsp:cNvPr id="0" name=""/>
        <dsp:cNvSpPr/>
      </dsp:nvSpPr>
      <dsp:spPr>
        <a:xfrm>
          <a:off x="6576581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部长点评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6590657" y="689728"/>
        <a:ext cx="1894179" cy="452430"/>
      </dsp:txXfrm>
    </dsp:sp>
    <dsp:sp modelId="{3A89A53B-AB9A-4674-88C5-0A1CFE65BDD7}">
      <dsp:nvSpPr>
        <dsp:cNvPr id="0" name=""/>
        <dsp:cNvSpPr/>
      </dsp:nvSpPr>
      <dsp:spPr>
        <a:xfrm rot="5400000">
          <a:off x="7495696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4947-49E0-4688-995B-AF0E2B1A8680}">
      <dsp:nvSpPr>
        <dsp:cNvPr id="0" name=""/>
        <dsp:cNvSpPr/>
      </dsp:nvSpPr>
      <dsp:spPr>
        <a:xfrm>
          <a:off x="6576581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部长提问</a:t>
          </a:r>
          <a:endParaRPr lang="zh-CN" altLang="en-US" sz="1400" b="0" kern="1200" dirty="0"/>
        </a:p>
      </dsp:txBody>
      <dsp:txXfrm>
        <a:off x="6590657" y="1338515"/>
        <a:ext cx="1894179" cy="452430"/>
      </dsp:txXfrm>
    </dsp:sp>
    <dsp:sp modelId="{5861866A-7E8B-44A1-BDB7-9DEFB2FEEA81}">
      <dsp:nvSpPr>
        <dsp:cNvPr id="0" name=""/>
        <dsp:cNvSpPr/>
      </dsp:nvSpPr>
      <dsp:spPr>
        <a:xfrm rot="5400000">
          <a:off x="7495696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0F192-D352-4D94-B617-9C9F3EA4CD31}">
      <dsp:nvSpPr>
        <dsp:cNvPr id="0" name=""/>
        <dsp:cNvSpPr/>
      </dsp:nvSpPr>
      <dsp:spPr>
        <a:xfrm>
          <a:off x="6576581" y="1973225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部长点评及工作指示</a:t>
          </a:r>
          <a:endParaRPr lang="zh-CN" altLang="en-US" sz="14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590657" y="1987301"/>
        <a:ext cx="1894179" cy="45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2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4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1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此页无需填写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3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2600" y="1279525"/>
            <a:ext cx="6138863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EC4F53-B226-4309-8958-927EDFE520AE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8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2514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2A8F01-3667-4050-8443-2B37439C1501}" type="datetimeFigureOut">
              <a:rPr lang="zh-CN" altLang="en-US" smtClean="0"/>
              <a:pPr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B8CDF-464F-4B54-847C-5EA37ED9C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6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458"/>
            <a:ext cx="7886700" cy="32640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43510" y="4791710"/>
            <a:ext cx="1167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www.neoway.com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83755" y="4813300"/>
            <a:ext cx="17767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Neoway Technology Co., Ltd.</a:t>
            </a:r>
          </a:p>
        </p:txBody>
      </p:sp>
      <p:pic>
        <p:nvPicPr>
          <p:cNvPr id="4" name="图片 3" descr="有方logo(国外）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pic>
        <p:nvPicPr>
          <p:cNvPr id="5" name="图片 4" descr="W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367030" y="499745"/>
            <a:ext cx="5589905" cy="408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35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270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1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5450" y="104052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797165" y="4809490"/>
            <a:ext cx="1103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latin typeface="Arial" panose="020B0604020202020204" pitchFamily="34" charset="0"/>
                <a:sym typeface="+mn-ea"/>
              </a:rPr>
              <a:t>www.neoway.com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540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5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26446;&#23459;&#24311;-&#31227;&#21160;&#36890;&#20449;&#30340;&#29702;&#35299;.docx" TargetMode="Externa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有方logo(国外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23874" y="286905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汇报人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：李宣廷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时间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2019.08.01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5245" y="1406525"/>
            <a:ext cx="6534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一部七月月</a:t>
            </a: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7"/>
          <p:cNvSpPr>
            <a:spLocks noChangeArrowheads="1"/>
          </p:cNvSpPr>
          <p:nvPr/>
        </p:nvSpPr>
        <p:spPr bwMode="auto">
          <a:xfrm>
            <a:off x="3363686" y="1319055"/>
            <a:ext cx="5782696" cy="1162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59393" tIns="29697" rIns="59393" bIns="29697" anchor="ctr">
            <a:spAutoFit/>
          </a:bodyPr>
          <a:lstStyle/>
          <a:p>
            <a:pPr defTabSz="801370" eaLnBrk="0" hangingPunct="0">
              <a:spcBef>
                <a:spcPct val="20000"/>
              </a:spcBef>
              <a:buClr>
                <a:srgbClr val="990000"/>
              </a:buClr>
              <a:buSzPct val="60000"/>
            </a:pPr>
            <a:endParaRPr lang="zh-CN" altLang="en-US" sz="375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472652"/>
            <a:ext cx="9144000" cy="5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8B92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月汇报流程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8" name="图示 4"/>
          <p:cNvGraphicFramePr/>
          <p:nvPr>
            <p:extLst/>
          </p:nvPr>
        </p:nvGraphicFramePr>
        <p:xfrm>
          <a:off x="357158" y="714362"/>
          <a:ext cx="8501122" cy="377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0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2400"/>
            <a:ext cx="7643834" cy="7849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>转正目标与完成情况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围绕转正目标说明目标完成情况及进度</a:t>
            </a: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 b="1" dirty="0">
              <a:solidFill>
                <a:srgbClr val="68B9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394" y="1441294"/>
            <a:ext cx="8229600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68B92E"/>
                </a:solidFill>
              </a:rPr>
              <a:t>第一阶段：基础理论学习（移动通信原理）</a:t>
            </a:r>
            <a:endParaRPr lang="en-US" altLang="zh-CN" b="1" dirty="0" smtClean="0">
              <a:solidFill>
                <a:srgbClr val="68B92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第二</a:t>
            </a:r>
            <a:r>
              <a:rPr lang="zh-CN" altLang="en-US" dirty="0" smtClean="0"/>
              <a:t>阶段：指令集学习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第三</a:t>
            </a:r>
            <a:r>
              <a:rPr lang="zh-CN" altLang="en-US" dirty="0" smtClean="0"/>
              <a:t>阶段：开发工具学习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第四</a:t>
            </a:r>
            <a:r>
              <a:rPr lang="zh-CN" altLang="en-US" dirty="0" smtClean="0"/>
              <a:t>阶段：平台架构学习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第五</a:t>
            </a:r>
            <a:r>
              <a:rPr lang="zh-CN" altLang="en-US" dirty="0" smtClean="0"/>
              <a:t>阶段：功能模块学习和调试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第六</a:t>
            </a:r>
            <a:r>
              <a:rPr lang="zh-CN" altLang="en-US" dirty="0" smtClean="0"/>
              <a:t>阶段：模块外设驱动的学习和调试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第七</a:t>
            </a:r>
            <a:r>
              <a:rPr lang="zh-CN" altLang="en-US" dirty="0" smtClean="0"/>
              <a:t>阶段：项目工作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第八阶段：转正任务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本月工作总结</a:t>
            </a:r>
            <a:endParaRPr lang="en-US" altLang="zh-CN" sz="28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围绕转正目标以及本月工作内容说明工作成果及不足</a:t>
            </a: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2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944" y="1531060"/>
            <a:ext cx="7966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参加集体培训</a:t>
            </a:r>
            <a:r>
              <a:rPr lang="zh-CN" altLang="en-US" dirty="0"/>
              <a:t>，</a:t>
            </a:r>
            <a:r>
              <a:rPr lang="zh-CN" altLang="en-US" dirty="0" smtClean="0"/>
              <a:t>了解了公司的发展历史、业务、战略和价值观，学习了职场团队合作和与人相处的相关知识。了解了软件部、硬件部和测试部各部门的工作内容和流程。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4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830" y="573928"/>
            <a:ext cx="5972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>本月工作总结</a:t>
            </a:r>
            <a:endParaRPr lang="en-US" altLang="zh-CN" sz="2800" b="1" dirty="0">
              <a:solidFill>
                <a:srgbClr val="68B92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12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围绕转正目标以及本月工作内容说明工作成果及不足</a:t>
            </a:r>
            <a:r>
              <a:rPr lang="en-US" altLang="en-US" sz="12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200" b="1" dirty="0">
              <a:solidFill>
                <a:srgbClr val="68B9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830" y="1355952"/>
            <a:ext cx="8638161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 学习了转正目标第一阶段的移动通信原理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主要学习的内容有：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zh-CN" dirty="0" smtClean="0"/>
              <a:t>移动通信</a:t>
            </a:r>
            <a:r>
              <a:rPr lang="zh-CN" altLang="zh-CN" dirty="0"/>
              <a:t>发展的五个</a:t>
            </a:r>
            <a:r>
              <a:rPr lang="zh-CN" altLang="zh-CN" dirty="0" smtClean="0"/>
              <a:t>阶段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zh-CN" dirty="0"/>
              <a:t>移动网络的特点与概念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en-US" altLang="zh-CN" dirty="0"/>
              <a:t> GSM/WCDMA/CDMA/LTE /</a:t>
            </a:r>
            <a:r>
              <a:rPr lang="en-US" altLang="zh-CN" dirty="0" smtClean="0"/>
              <a:t>NB-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eMTC</a:t>
            </a:r>
            <a:r>
              <a:rPr lang="zh-CN" altLang="zh-CN" dirty="0"/>
              <a:t>的知识原理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smtClean="0"/>
              <a:t>NB-</a:t>
            </a:r>
            <a:r>
              <a:rPr lang="en-US" altLang="zh-CN" dirty="0" err="1" smtClean="0"/>
              <a:t>IoT</a:t>
            </a:r>
            <a:r>
              <a:rPr lang="zh-CN" altLang="en-US" dirty="0"/>
              <a:t>与</a:t>
            </a:r>
            <a:r>
              <a:rPr lang="en-US" altLang="zh-CN" dirty="0" err="1" smtClean="0"/>
              <a:t>eMTC</a:t>
            </a:r>
            <a:r>
              <a:rPr lang="zh-CN" altLang="en-US" dirty="0" smtClean="0"/>
              <a:t>各自的特点和适用场景</a:t>
            </a:r>
            <a:endParaRPr lang="en-US" altLang="zh-CN" dirty="0" smtClean="0">
              <a:hlinkClick r:id="rId2" action="ppaction://hlinkfile"/>
            </a:endParaRPr>
          </a:p>
          <a:p>
            <a:endParaRPr lang="en-US" altLang="zh-CN" dirty="0" smtClean="0">
              <a:hlinkClick r:id="rId2" action="ppaction://hlinkfile"/>
            </a:endParaRPr>
          </a:p>
          <a:p>
            <a:r>
              <a:rPr lang="zh-CN" altLang="en-US" dirty="0" smtClean="0"/>
              <a:t>最后将以上学习内容整理成了文档 ：</a:t>
            </a:r>
            <a:r>
              <a:rPr lang="zh-CN" altLang="en-US" dirty="0" smtClean="0">
                <a:hlinkClick r:id="rId2" action="ppaction://hlinkfile"/>
              </a:rPr>
              <a:t>移动通信的理解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1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下月工作计划</a:t>
            </a:r>
            <a:endParaRPr lang="en-US" altLang="zh-CN" sz="28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331" y="1428742"/>
            <a:ext cx="8260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完成培养计划第一阶段任务，提交总结文档。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完成培养计划第二阶段任务，学习指令集，提交学习心得和模块自测报告。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开始培养计划第三阶段任务，学习开发工具。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84400" y="572400"/>
            <a:ext cx="55734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对部门及公司的建议及个人需求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3" y="1932972"/>
            <a:ext cx="4294208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公司的各种规章制度应该明文规定，入职指引里面的各种管理办法都打不开，看不到。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74" y="1640835"/>
            <a:ext cx="3823740" cy="3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71436" y="1948312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362</Words>
  <Application>Microsoft Office PowerPoint</Application>
  <PresentationFormat>全屏显示(16:9)</PresentationFormat>
  <Paragraphs>53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转正目标与完成情况 (围绕转正目标说明目标完成情况及进度)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20131101111</dc:creator>
  <cp:lastModifiedBy>Justin Li李宣廷</cp:lastModifiedBy>
  <cp:revision>314</cp:revision>
  <dcterms:created xsi:type="dcterms:W3CDTF">2016-11-07T02:31:00Z</dcterms:created>
  <dcterms:modified xsi:type="dcterms:W3CDTF">2019-08-05T10:42:45Z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