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346" r:id="rId2"/>
  </p:sldIdLst>
  <p:sldSz cx="9144000" cy="5143500" type="screen16x9"/>
  <p:notesSz cx="6858000" cy="9144000"/>
  <p:embeddedFontLst>
    <p:embeddedFont>
      <p:font typeface="Calibri" pitchFamily="34" charset="0"/>
      <p:regular r:id="rId4"/>
      <p:bold r:id="rId5"/>
      <p:italic r:id="rId6"/>
      <p:boldItalic r:id="rId7"/>
    </p:embeddedFont>
    <p:embeddedFont>
      <p:font typeface="微软雅黑" pitchFamily="34" charset="-122"/>
      <p:regular r:id="rId8"/>
      <p:bold r:id="rId9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7F5034"/>
    <a:srgbClr val="623A24"/>
    <a:srgbClr val="170D01"/>
    <a:srgbClr val="010517"/>
    <a:srgbClr val="010621"/>
    <a:srgbClr val="004DE6"/>
    <a:srgbClr val="4B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96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9992B1-9DE8-4AFE-ADBF-69EDC25717EC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E28443-A5B4-49F7-B039-5C05BF01FE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44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VLAN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5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3B869-DBCC-452F-B37D-64673AC0D41F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C3DFE-EEE8-4D91-AA80-44379252EC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9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BD991-309B-42C2-B042-31FE41E37266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BC47B-CECD-4CE0-B97D-14F8401AAF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2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17984-24C4-4085-9920-A1752B9BA724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16378-1CEF-4265-BDA5-355A01DED4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51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1" y="1545636"/>
            <a:ext cx="6786611" cy="785818"/>
          </a:xfrm>
        </p:spPr>
        <p:txBody>
          <a:bodyPr anchor="b" anchorCtr="1">
            <a:noAutofit/>
          </a:bodyPr>
          <a:lstStyle>
            <a:lvl1pPr algn="ctr">
              <a:defRPr sz="4400" b="1"/>
            </a:lvl1pPr>
          </a:lstStyle>
          <a:p>
            <a:r>
              <a:rPr lang="zh-CN" altLang="en-US" dirty="0" smtClean="0"/>
              <a:t>小节标题</a:t>
            </a:r>
            <a:endParaRPr lang="zh-CN" altLang="en-US" dirty="0"/>
          </a:p>
        </p:txBody>
      </p:sp>
      <p:sp>
        <p:nvSpPr>
          <p:cNvPr id="9" name="圆角矩形 8"/>
          <p:cNvSpPr/>
          <p:nvPr userDrawn="1"/>
        </p:nvSpPr>
        <p:spPr>
          <a:xfrm>
            <a:off x="899592" y="2371448"/>
            <a:ext cx="6840760" cy="10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6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DB2C2-7B30-4E3A-9D28-63A91B262385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1F23E-296D-45B5-9070-818BDCCB3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3482-88C5-4F03-8B12-515CDDA45657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D5462-1A22-4D50-ACC4-A940EDC3DF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3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C44CE-9527-452B-9EC9-F1368E344F5A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1F36F-B349-4A3B-9747-8380C43B1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1605-3722-4AB6-AD6B-29F525CF6EE1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3A51-0579-424B-9C3C-DF44DA70D2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FA1EC-D24C-43BC-9BD7-38D154E0DC8A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9F7E1-6395-4EC5-99C4-C316186EA3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8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8C622-ADE9-4F25-9606-7B45683218AE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D416F-E953-4181-9F2F-00DDCE7F3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6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2A647-E2E5-4ECE-9133-C542882042EE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85454-CEEF-4C17-BA51-C909792CD6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8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9FF9A-AC48-418D-A64F-51B09BFEEAF3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9C1B5-D3B6-46E0-89FF-48F2FD1F36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0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29C75A-469B-47BA-A407-97A1B12FC92B}" type="datetimeFigureOut">
              <a:rPr lang="zh-CN" altLang="en-US"/>
              <a:pPr>
                <a:defRPr/>
              </a:pPr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1B461A-528C-4DD0-A729-1153D86C22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591" y="2788920"/>
            <a:ext cx="6786611" cy="78581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技术模拟面试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45770" y="822960"/>
            <a:ext cx="7909560" cy="1366476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上海虹口中心</a:t>
            </a:r>
            <a:r>
              <a:rPr lang="en-US" altLang="zh-CN" dirty="0" smtClean="0">
                <a:solidFill>
                  <a:schemeClr val="bg1"/>
                </a:solidFill>
              </a:rPr>
              <a:t>NTD</a:t>
            </a:r>
            <a:r>
              <a:rPr lang="en-US" altLang="zh-CN" dirty="0" smtClean="0">
                <a:solidFill>
                  <a:schemeClr val="bg1"/>
                </a:solidFill>
              </a:rPr>
              <a:t>1806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设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PPT设计</Template>
  <TotalTime>2786</TotalTime>
  <Words>8</Words>
  <Application>Microsoft Office PowerPoint</Application>
  <PresentationFormat>全屏显示(16:9)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宋体</vt:lpstr>
      <vt:lpstr>Calibri</vt:lpstr>
      <vt:lpstr>微软雅黑</vt:lpstr>
      <vt:lpstr>PPT设计</vt:lpstr>
      <vt:lpstr>技术模拟面试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yunxuan</dc:creator>
  <cp:lastModifiedBy>cyong</cp:lastModifiedBy>
  <cp:revision>61</cp:revision>
  <dcterms:created xsi:type="dcterms:W3CDTF">2013-04-06T05:43:21Z</dcterms:created>
  <dcterms:modified xsi:type="dcterms:W3CDTF">2018-09-17T03:07:18Z</dcterms:modified>
</cp:coreProperties>
</file>