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665" autoAdjust="0"/>
  </p:normalViewPr>
  <p:slideViewPr>
    <p:cSldViewPr snapToGrid="0">
      <p:cViewPr varScale="1">
        <p:scale>
          <a:sx n="70" d="100"/>
          <a:sy n="70" d="100"/>
        </p:scale>
        <p:origin x="1138" y="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60ED49-69BE-4BC8-8832-74394FC3E246}" type="datetimeFigureOut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17723B-CDE2-4BB3-AD54-799699331E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7691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纪荣嵘，</a:t>
            </a:r>
            <a:r>
              <a:rPr lang="en-US" altLang="zh-CN" dirty="0" smtClean="0"/>
              <a:t>https://mac.xmu.edu.cn/directions.htm</a:t>
            </a:r>
            <a:r>
              <a:rPr lang="zh-CN" altLang="en-US" dirty="0" smtClean="0"/>
              <a:t>厦门大学，发表多篇</a:t>
            </a:r>
            <a:r>
              <a:rPr lang="en-US" altLang="zh-CN" dirty="0" err="1" smtClean="0"/>
              <a:t>cvpr</a:t>
            </a:r>
            <a:r>
              <a:rPr lang="zh-CN" altLang="en-US" dirty="0" smtClean="0"/>
              <a:t>顶会文章，研究方向有</a:t>
            </a:r>
            <a:r>
              <a:rPr lang="en-US" altLang="zh-CN" dirty="0" smtClean="0"/>
              <a:t>NAS</a:t>
            </a:r>
          </a:p>
          <a:p>
            <a:r>
              <a:rPr lang="zh-CN" altLang="en-US" dirty="0" smtClean="0"/>
              <a:t>本文是关于模型剪枝的论文，主要是利用特征图的秩衡量对应卷积核的重要程度，主要贡献就是发现同一卷积核产生的特征图的秩相似，从数学上也说明了高秩比低秩包含的信息多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17723B-CDE2-4BB3-AD54-799699331E6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65270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被剪枝时希格玛为</a:t>
            </a:r>
            <a:r>
              <a:rPr lang="en-US" altLang="zh-CN" dirty="0" smtClean="0"/>
              <a:t>1</a:t>
            </a:r>
          </a:p>
          <a:p>
            <a:r>
              <a:rPr lang="zh-CN" altLang="en-US" dirty="0" smtClean="0"/>
              <a:t>之前直接在卷积核中设计</a:t>
            </a:r>
            <a:r>
              <a:rPr lang="en-US" altLang="zh-CN" dirty="0" smtClean="0"/>
              <a:t>L</a:t>
            </a:r>
          </a:p>
          <a:p>
            <a:r>
              <a:rPr lang="zh-CN" altLang="en-US" dirty="0" smtClean="0"/>
              <a:t>之前也有使用特征图估计卷积核的重要程度，但是依赖图像的分布，可用蒙特卡洛方法近似，但是需要用大量的输入图片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17723B-CDE2-4BB3-AD54-799699331E6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32154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Edge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：低秩和高秩特征图的卷积核被剪掉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Random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：随机裁剪卷积核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Reverse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：剪掉秩比较大的特征图对应的卷积核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17723B-CDE2-4BB3-AD54-799699331E6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9691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FC480-CDE8-404C-92D5-C680E0D0D790}" type="datetimeFigureOut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0BCD8-8BDB-49AC-BFDD-6D65D74EC7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7805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FC480-CDE8-404C-92D5-C680E0D0D790}" type="datetimeFigureOut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0BCD8-8BDB-49AC-BFDD-6D65D74EC7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2465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FC480-CDE8-404C-92D5-C680E0D0D790}" type="datetimeFigureOut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0BCD8-8BDB-49AC-BFDD-6D65D74EC7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9968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FC480-CDE8-404C-92D5-C680E0D0D790}" type="datetimeFigureOut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0BCD8-8BDB-49AC-BFDD-6D65D74EC7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9068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FC480-CDE8-404C-92D5-C680E0D0D790}" type="datetimeFigureOut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0BCD8-8BDB-49AC-BFDD-6D65D74EC7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0904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FC480-CDE8-404C-92D5-C680E0D0D790}" type="datetimeFigureOut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0BCD8-8BDB-49AC-BFDD-6D65D74EC7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8257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FC480-CDE8-404C-92D5-C680E0D0D790}" type="datetimeFigureOut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0BCD8-8BDB-49AC-BFDD-6D65D74EC7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750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FC480-CDE8-404C-92D5-C680E0D0D790}" type="datetimeFigureOut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0BCD8-8BDB-49AC-BFDD-6D65D74EC7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7563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FC480-CDE8-404C-92D5-C680E0D0D790}" type="datetimeFigureOut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0BCD8-8BDB-49AC-BFDD-6D65D74EC7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541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FC480-CDE8-404C-92D5-C680E0D0D790}" type="datetimeFigureOut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0BCD8-8BDB-49AC-BFDD-6D65D74EC7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0163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FC480-CDE8-404C-92D5-C680E0D0D790}" type="datetimeFigureOut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0BCD8-8BDB-49AC-BFDD-6D65D74EC7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617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4FC480-CDE8-404C-92D5-C680E0D0D790}" type="datetimeFigureOut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30BCD8-8BDB-49AC-BFDD-6D65D74EC7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6712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5694" y="1246476"/>
            <a:ext cx="9629775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292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219" y="426765"/>
            <a:ext cx="8275865" cy="566991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文本框 2"/>
          <p:cNvSpPr txBox="1"/>
          <p:nvPr/>
        </p:nvSpPr>
        <p:spPr>
          <a:xfrm>
            <a:off x="674914" y="533400"/>
            <a:ext cx="21009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Framework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1084" y="825787"/>
            <a:ext cx="2786121" cy="3931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849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623887"/>
            <a:ext cx="10458450" cy="561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475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540" y="2253262"/>
            <a:ext cx="3533775" cy="15525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1534" y="831630"/>
            <a:ext cx="3924300" cy="5238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29929" y="4251134"/>
            <a:ext cx="4314825" cy="7715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1652" y="4636897"/>
            <a:ext cx="4019550" cy="15525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8930" y="275882"/>
            <a:ext cx="2333625" cy="14001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31983" y="2007982"/>
            <a:ext cx="3914775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357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947057" y="478971"/>
            <a:ext cx="3363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latin typeface="+mn-ea"/>
              </a:rPr>
              <a:t>剪枝流程</a:t>
            </a:r>
            <a:endParaRPr lang="zh-CN" altLang="en-US" sz="3600" dirty="0">
              <a:latin typeface="+mn-ea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1278390" y="1876827"/>
            <a:ext cx="9504589" cy="2876493"/>
            <a:chOff x="1180418" y="2366684"/>
            <a:chExt cx="9504589" cy="2876493"/>
          </a:xfrm>
        </p:grpSpPr>
        <p:grpSp>
          <p:nvGrpSpPr>
            <p:cNvPr id="13" name="组合 12"/>
            <p:cNvGrpSpPr/>
            <p:nvPr/>
          </p:nvGrpSpPr>
          <p:grpSpPr>
            <a:xfrm>
              <a:off x="1180418" y="2366684"/>
              <a:ext cx="9504589" cy="2876493"/>
              <a:chOff x="1365475" y="3683856"/>
              <a:chExt cx="9504589" cy="2876493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" name="文本框 3"/>
                  <p:cNvSpPr txBox="1"/>
                  <p:nvPr/>
                </p:nvSpPr>
                <p:spPr>
                  <a:xfrm>
                    <a:off x="1365475" y="3683856"/>
                    <a:ext cx="9504589" cy="287649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lnSpc>
                        <a:spcPct val="150000"/>
                      </a:lnSpc>
                    </a:pPr>
                    <a:r>
                      <a:rPr lang="en-US" altLang="zh-CN" dirty="0" smtClean="0"/>
                      <a:t>1</a:t>
                    </a:r>
                    <a:r>
                      <a:rPr lang="zh-CN" altLang="en-US" dirty="0" smtClean="0"/>
                      <a:t>、计算</a:t>
                    </a:r>
                    <a14:m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中</m:t>
                        </m:r>
                        <m:sSubSup>
                          <m:sSub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o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j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oMath>
                    </a14:m>
                    <a:r>
                      <a:rPr lang="zh-CN" altLang="en-US" dirty="0" smtClean="0"/>
                      <a:t>的平均秩，得到秩集合</a:t>
                    </a:r>
                    <a14:m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b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b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…,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bSup>
                          </m:e>
                        </m:d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；</m:t>
                        </m:r>
                      </m:oMath>
                    </a14:m>
                    <a:endParaRPr lang="en-US" altLang="zh-CN" dirty="0" smtClean="0"/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zh-CN" dirty="0" smtClean="0"/>
                      <a:t>2</a:t>
                    </a:r>
                    <a:r>
                      <a:rPr lang="zh-CN" altLang="en-US" dirty="0" smtClean="0"/>
                      <a:t>、按下降顺序计算秩集合</a:t>
                    </a:r>
                    <a14:m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={</m:t>
                        </m:r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sSubSup>
                              <m:sSub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bSup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sSubSup>
                              <m:sSub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bSup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sSubSup>
                              <m:sSub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𝑛𝑖</m:t>
                                </m:r>
                              </m:sub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bSup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oMath>
                    </a14:m>
                    <a:r>
                      <a:rPr lang="zh-CN" altLang="en-US" dirty="0" smtClean="0"/>
                      <a:t>；</a:t>
                    </a:r>
                    <a:endParaRPr lang="en-US" altLang="zh-CN" dirty="0" smtClean="0"/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zh-CN" dirty="0" smtClean="0"/>
                      <a:t>3</a:t>
                    </a:r>
                    <a:r>
                      <a:rPr lang="zh-CN" altLang="en-US" dirty="0" smtClean="0"/>
                      <a:t>、决定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a14:m>
                    <a:r>
                      <a:rPr lang="zh-CN" altLang="en-US" dirty="0" smtClean="0"/>
                      <a:t>的值和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a14:m>
                    <a:r>
                      <a:rPr lang="zh-CN" altLang="en-US" dirty="0" smtClean="0"/>
                      <a:t>的值；</a:t>
                    </a:r>
                    <a:endParaRPr lang="en-US" altLang="zh-CN" dirty="0" smtClean="0"/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zh-CN" dirty="0" smtClean="0"/>
                      <a:t>4</a:t>
                    </a:r>
                    <a:r>
                      <a:rPr lang="zh-CN" altLang="en-US" dirty="0" smtClean="0"/>
                      <a:t>、获得重要卷积核集</a:t>
                    </a:r>
                    <a:endParaRPr lang="en-US" altLang="zh-CN" dirty="0" smtClean="0"/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zh-CN" dirty="0" smtClean="0"/>
                      <a:t>5</a:t>
                    </a:r>
                    <a:r>
                      <a:rPr lang="zh-CN" altLang="en-US" dirty="0" smtClean="0"/>
                      <a:t>、获得不重要卷积核集</a:t>
                    </a:r>
                    <a:endParaRPr lang="en-US" altLang="zh-CN" dirty="0" smtClean="0"/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zh-CN" dirty="0" smtClean="0"/>
                      <a:t>6</a:t>
                    </a:r>
                    <a:r>
                      <a:rPr lang="zh-CN" altLang="en-US" dirty="0" smtClean="0"/>
                      <a:t>、</a:t>
                    </a:r>
                    <a:r>
                      <a:rPr lang="zh-CN" altLang="en-US" dirty="0"/>
                      <a:t>移</a:t>
                    </a:r>
                    <a:r>
                      <a:rPr lang="zh-CN" altLang="en-US" dirty="0" smtClean="0"/>
                      <a:t>除不重要的卷积核集      并使用重要的卷积核集       作为初始化对网络进行</a:t>
                    </a:r>
                    <a:r>
                      <a:rPr lang="en-US" altLang="zh-CN" dirty="0" smtClean="0"/>
                      <a:t>fine-tune</a:t>
                    </a:r>
                    <a:r>
                      <a:rPr lang="zh-CN" altLang="en-US" dirty="0" smtClean="0"/>
                      <a:t> </a:t>
                    </a:r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4" name="文本框 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65475" y="3683856"/>
                    <a:ext cx="9504589" cy="2876493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577" b="-84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pic>
            <p:nvPicPr>
              <p:cNvPr id="6" name="图片 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23594" y="5366377"/>
                <a:ext cx="2524125" cy="342900"/>
              </a:xfrm>
              <a:prstGeom prst="rect">
                <a:avLst/>
              </a:prstGeom>
            </p:spPr>
          </p:pic>
          <p:pic>
            <p:nvPicPr>
              <p:cNvPr id="9" name="图片 8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53580" y="6189420"/>
                <a:ext cx="314325" cy="285750"/>
              </a:xfrm>
              <a:prstGeom prst="rect">
                <a:avLst/>
              </a:prstGeom>
            </p:spPr>
          </p:pic>
          <p:pic>
            <p:nvPicPr>
              <p:cNvPr id="10" name="图片 9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847114" y="6189420"/>
                <a:ext cx="295275" cy="238125"/>
              </a:xfrm>
              <a:prstGeom prst="rect">
                <a:avLst/>
              </a:prstGeom>
            </p:spPr>
          </p:pic>
        </p:grpSp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730398" y="4463219"/>
              <a:ext cx="2466975" cy="3238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0509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275" y="804182"/>
            <a:ext cx="4895850" cy="42481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9914" y="251732"/>
            <a:ext cx="4724400" cy="535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976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916" y="1483178"/>
            <a:ext cx="4695825" cy="29337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8514" y="446941"/>
            <a:ext cx="4342720" cy="5903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473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740</TotalTime>
  <Words>164</Words>
  <Application>Microsoft Office PowerPoint</Application>
  <PresentationFormat>宽屏</PresentationFormat>
  <Paragraphs>19</Paragraphs>
  <Slides>7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等线</vt:lpstr>
      <vt:lpstr>等线 Light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2586787482@qq.com</dc:creator>
  <cp:lastModifiedBy>2586787482@qq.com</cp:lastModifiedBy>
  <cp:revision>19</cp:revision>
  <dcterms:created xsi:type="dcterms:W3CDTF">2021-10-27T13:53:38Z</dcterms:created>
  <dcterms:modified xsi:type="dcterms:W3CDTF">2021-10-28T12:44:17Z</dcterms:modified>
</cp:coreProperties>
</file>