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08" autoAdjust="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06961-611D-4628-B67D-6B36D779A66E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B445-D12D-4D07-BA24-B1D5B33E6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4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动态剪枝，对不同的输入样本使用不同的剪枝子网</a:t>
            </a:r>
            <a:endParaRPr lang="en-US" altLang="zh-CN" dirty="0" smtClean="0"/>
          </a:p>
          <a:p>
            <a:r>
              <a:rPr lang="zh-CN" altLang="en-US" dirty="0" smtClean="0"/>
              <a:t>本文考虑了样本和模型的复杂度和相似度的对齐，从而使模型更好地将样本映射到对应的子网。</a:t>
            </a:r>
            <a:endParaRPr lang="en-US" altLang="zh-CN" dirty="0" smtClean="0"/>
          </a:p>
          <a:p>
            <a:r>
              <a:rPr lang="zh-CN" altLang="en-US" dirty="0" smtClean="0"/>
              <a:t>华为诺亚和北大论文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B445-D12D-4D07-BA24-B1D5B33E6F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15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动态网络的方法保留了完整的网络结构和参数，因此网络参数其实没有减少；且 </a:t>
            </a:r>
            <a:r>
              <a:rPr lang="en-US" altLang="zh-CN" dirty="0" smtClean="0"/>
              <a:t>FLOPs </a:t>
            </a:r>
            <a:r>
              <a:rPr lang="zh-CN" altLang="en-US" dirty="0" smtClean="0"/>
              <a:t>对不同的样本是不同的，因此本文汇报的是测试集上所有样本的平均 </a:t>
            </a:r>
            <a:r>
              <a:rPr lang="en-US" altLang="zh-CN" dirty="0" smtClean="0"/>
              <a:t>FLOPs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B445-D12D-4D07-BA24-B1D5B33E6F5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678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每一层都有一个</a:t>
            </a:r>
            <a:r>
              <a:rPr lang="en-US" altLang="zh-CN" dirty="0" smtClean="0"/>
              <a:t>control module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SE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avgpool</a:t>
            </a:r>
            <a:r>
              <a:rPr lang="en-US" altLang="zh-CN" dirty="0" smtClean="0"/>
              <a:t>-fc-sigmoid</a:t>
            </a:r>
            <a:r>
              <a:rPr lang="zh-CN" altLang="en-US" dirty="0" smtClean="0"/>
              <a:t>），根据上一层的输出 </a:t>
            </a:r>
            <a:r>
              <a:rPr lang="en-US" altLang="zh-CN" dirty="0" smtClean="0"/>
              <a:t>feature map</a:t>
            </a:r>
            <a:r>
              <a:rPr lang="zh-CN" altLang="en-US" dirty="0" smtClean="0"/>
              <a:t>，来计算当前层的输出通道显著性</a:t>
            </a:r>
            <a:r>
              <a:rPr lang="en-US" altLang="zh-CN" dirty="0" smtClean="0"/>
              <a:t>vector</a:t>
            </a:r>
          </a:p>
          <a:p>
            <a:r>
              <a:rPr lang="zh-CN" altLang="en-US" dirty="0" smtClean="0"/>
              <a:t>通道显著性</a:t>
            </a:r>
            <a:r>
              <a:rPr lang="en-US" altLang="zh-CN" dirty="0" smtClean="0"/>
              <a:t>vector </a:t>
            </a:r>
            <a:r>
              <a:rPr lang="el-GR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CN" dirty="0" smtClean="0"/>
              <a:t> </a:t>
            </a:r>
            <a:r>
              <a:rPr lang="zh-CN" altLang="en-US" dirty="0" smtClean="0"/>
              <a:t>再过一个阈值 </a:t>
            </a:r>
            <a:r>
              <a:rPr lang="el-GR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ξ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（大于阈值的取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，否则取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），得到该层输出通道的稀疏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：</a:t>
            </a:r>
            <a:r>
              <a:rPr lang="el-GR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</a:t>
            </a:r>
            <a:r>
              <a:rPr lang="el-G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)=I(</a:t>
            </a:r>
            <a:r>
              <a:rPr lang="el-GR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el-GR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ξ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dirty="0" smtClean="0"/>
          </a:p>
          <a:p>
            <a:r>
              <a:rPr lang="zh-CN" altLang="en-US" dirty="0" smtClean="0"/>
              <a:t>这里的阈值 </a:t>
            </a:r>
            <a:r>
              <a:rPr lang="el-GR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ξ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dirty="0" smtClean="0"/>
              <a:t>需要 </a:t>
            </a:r>
            <a:r>
              <a:rPr lang="en-US" altLang="zh-CN" dirty="0" smtClean="0"/>
              <a:t>layer-by-layer </a:t>
            </a:r>
            <a:r>
              <a:rPr lang="zh-CN" altLang="en-US" dirty="0" smtClean="0"/>
              <a:t>地设置，进而决定 </a:t>
            </a:r>
            <a:r>
              <a:rPr lang="en-US" altLang="zh-CN" dirty="0" smtClean="0"/>
              <a:t>layer-wise </a:t>
            </a:r>
            <a:r>
              <a:rPr lang="zh-CN" altLang="en-US" dirty="0" smtClean="0"/>
              <a:t>的剪枝率，某一层的阈值越大，该层的剪枝率越大。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λ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系数越大，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πl(xi)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越低，网络结构越紧凑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B445-D12D-4D07-BA24-B1D5B33E6F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155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不同难度的样本预测难度是不同的，困难的样本（小目标，背景混乱等）需要更大的 </a:t>
            </a:r>
            <a:r>
              <a:rPr lang="en-US" altLang="zh-CN" dirty="0" smtClean="0"/>
              <a:t>model capacity</a:t>
            </a:r>
            <a:r>
              <a:rPr lang="zh-CN" altLang="en-US" dirty="0" smtClean="0"/>
              <a:t>，更强的 </a:t>
            </a:r>
            <a:r>
              <a:rPr lang="en-US" altLang="zh-CN" dirty="0" smtClean="0"/>
              <a:t>model representation ability</a:t>
            </a:r>
            <a:r>
              <a:rPr lang="zh-CN" altLang="en-US" dirty="0" smtClean="0"/>
              <a:t>，来更有效地提取信息。</a:t>
            </a:r>
            <a:endParaRPr lang="en-US" altLang="zh-CN" dirty="0" smtClean="0"/>
          </a:p>
          <a:p>
            <a:r>
              <a:rPr lang="en-US" altLang="zh-CN" dirty="0" smtClean="0"/>
              <a:t>instances</a:t>
            </a:r>
            <a:r>
              <a:rPr lang="zh-CN" altLang="en-US" dirty="0" smtClean="0"/>
              <a:t>复杂度：用 </a:t>
            </a:r>
            <a:r>
              <a:rPr lang="en-US" altLang="zh-CN" dirty="0" smtClean="0"/>
              <a:t>Loss </a:t>
            </a:r>
            <a:r>
              <a:rPr lang="zh-CN" altLang="en-US" dirty="0" smtClean="0"/>
              <a:t>来衡量当前输入实例的复杂度，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小说明当前实例简单，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大说明实例复杂 </a:t>
            </a:r>
            <a:r>
              <a:rPr lang="en-US" altLang="zh-CN" dirty="0" smtClean="0"/>
              <a:t>subnetwork</a:t>
            </a:r>
            <a:r>
              <a:rPr lang="zh-CN" altLang="en-US" dirty="0" smtClean="0"/>
              <a:t>复杂度：用通道显著性</a:t>
            </a:r>
            <a:r>
              <a:rPr lang="en-US" altLang="zh-CN" dirty="0" smtClean="0"/>
              <a:t>vector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dirty="0" smtClean="0"/>
              <a:t> 来衡量子网的复杂度，根据公式</a:t>
            </a:r>
            <a:r>
              <a:rPr lang="en-US" altLang="zh-CN" dirty="0" smtClean="0"/>
              <a:t>(3)</a:t>
            </a:r>
            <a:r>
              <a:rPr lang="zh-CN" altLang="en-US" dirty="0" smtClean="0"/>
              <a:t>，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dirty="0" smtClean="0"/>
              <a:t> 的稀疏性是由系数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λ</a:t>
            </a:r>
            <a:r>
              <a:rPr lang="zh-CN" altLang="en-US" dirty="0" smtClean="0"/>
              <a:t> 来控制的，更大的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λ</a:t>
            </a:r>
            <a:r>
              <a:rPr lang="zh-CN" altLang="en-US" dirty="0" smtClean="0"/>
              <a:t> 会诱导更强的稀疏性。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B445-D12D-4D07-BA24-B1D5B33E6F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66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子网的结构可以用每一层的通道显著性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dirty="0" smtClean="0"/>
              <a:t> 来编码，通道显著性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dirty="0" smtClean="0"/>
              <a:t> 和中间特征都是</a:t>
            </a:r>
            <a:r>
              <a:rPr lang="en-US" altLang="zh-CN" dirty="0" smtClean="0"/>
              <a:t>layer-wise</a:t>
            </a:r>
            <a:r>
              <a:rPr lang="zh-CN" altLang="en-US" dirty="0" smtClean="0"/>
              <a:t>的，因此作者去计算每一层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dirty="0" smtClean="0"/>
              <a:t> 相似矩阵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dirty="0" smtClean="0"/>
              <a:t> 和 中间特征 的相似矩阵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B445-D12D-4D07-BA24-B1D5B33E6F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6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E424-C4A9-4519-A3EE-E69D3AA924F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F6D5-9A84-49F4-BA98-20FFEF7D1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E424-C4A9-4519-A3EE-E69D3AA924F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F6D5-9A84-49F4-BA98-20FFEF7D1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4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E424-C4A9-4519-A3EE-E69D3AA924F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F6D5-9A84-49F4-BA98-20FFEF7D1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71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E424-C4A9-4519-A3EE-E69D3AA924F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F6D5-9A84-49F4-BA98-20FFEF7D1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89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E424-C4A9-4519-A3EE-E69D3AA924F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F6D5-9A84-49F4-BA98-20FFEF7D1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E424-C4A9-4519-A3EE-E69D3AA924F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F6D5-9A84-49F4-BA98-20FFEF7D1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6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E424-C4A9-4519-A3EE-E69D3AA924F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F6D5-9A84-49F4-BA98-20FFEF7D1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9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E424-C4A9-4519-A3EE-E69D3AA924F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F6D5-9A84-49F4-BA98-20FFEF7D1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7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E424-C4A9-4519-A3EE-E69D3AA924F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F6D5-9A84-49F4-BA98-20FFEF7D1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3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E424-C4A9-4519-A3EE-E69D3AA924F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F6D5-9A84-49F4-BA98-20FFEF7D1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69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E424-C4A9-4519-A3EE-E69D3AA924F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F6D5-9A84-49F4-BA98-20FFEF7D1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99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4E424-C4A9-4519-A3EE-E69D3AA924F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2F6D5-9A84-49F4-BA98-20FFEF7D1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7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2195512"/>
            <a:ext cx="93821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5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57" y="1202171"/>
            <a:ext cx="103155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4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4109" y="415636"/>
            <a:ext cx="2355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传统的动态剪枝</a:t>
            </a:r>
            <a:endParaRPr lang="zh-CN" altLang="en-US" sz="24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912863" y="1191634"/>
            <a:ext cx="5716248" cy="447675"/>
            <a:chOff x="1069882" y="1117743"/>
            <a:chExt cx="5716248" cy="44767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9980" y="1117743"/>
              <a:ext cx="3486150" cy="44767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069882" y="1156914"/>
              <a:ext cx="2281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 the channel saliency</a:t>
              </a:r>
              <a:r>
                <a:rPr lang="en-US" altLang="zh-CN" dirty="0" smtClean="0"/>
                <a:t>:</a:t>
              </a:r>
              <a:endParaRPr lang="zh-CN" altLang="en-US" dirty="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092" y="2288376"/>
            <a:ext cx="4743450" cy="1885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669" y="4703445"/>
            <a:ext cx="40671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6165" y="281678"/>
            <a:ext cx="3009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Instance Complexity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55" y="1254061"/>
            <a:ext cx="2790825" cy="619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55" y="3029331"/>
            <a:ext cx="2781300" cy="628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55" y="4869574"/>
            <a:ext cx="3876675" cy="81915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475714" y="3029331"/>
            <a:ext cx="4791075" cy="538162"/>
            <a:chOff x="4475714" y="3029331"/>
            <a:chExt cx="4791075" cy="53816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75714" y="3029331"/>
              <a:ext cx="4791075" cy="50482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40693" y="3279913"/>
              <a:ext cx="1726096" cy="287580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4513814" y="1280806"/>
            <a:ext cx="4752975" cy="1003057"/>
            <a:chOff x="4513814" y="1280806"/>
            <a:chExt cx="4752975" cy="100305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13814" y="1280806"/>
              <a:ext cx="4752975" cy="75247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39050" y="1756355"/>
              <a:ext cx="1627739" cy="527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59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5510" y="361986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Instance Similarity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01" y="903164"/>
            <a:ext cx="4838700" cy="550545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730239" y="2890566"/>
            <a:ext cx="4585047" cy="1530645"/>
            <a:chOff x="4096370" y="387813"/>
            <a:chExt cx="4585047" cy="153064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6567" y="784983"/>
              <a:ext cx="4514850" cy="113347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096370" y="387813"/>
              <a:ext cx="31838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/>
                <a:t>the final objective function</a:t>
              </a:r>
              <a:r>
                <a:rPr lang="en-US" altLang="zh-CN" dirty="0" smtClean="0"/>
                <a:t>: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38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82" y="2139541"/>
            <a:ext cx="2971800" cy="4476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5070" y="859877"/>
            <a:ext cx="550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以第</a:t>
            </a:r>
            <a:r>
              <a:rPr lang="en-US" altLang="zh-CN" dirty="0" smtClean="0"/>
              <a:t>L</a:t>
            </a:r>
            <a:r>
              <a:rPr lang="zh-CN" altLang="en-US" dirty="0" smtClean="0"/>
              <a:t>层为例，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个样本，计算第</a:t>
            </a:r>
            <a:r>
              <a:rPr lang="en-US" altLang="zh-CN" dirty="0" smtClean="0"/>
              <a:t>L</a:t>
            </a:r>
            <a:r>
              <a:rPr lang="zh-CN" altLang="en-US" dirty="0" smtClean="0"/>
              <a:t>层的每个通道的平均通道显著性，并排序：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13" y="3494018"/>
            <a:ext cx="2076148" cy="41206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721626" y="1771236"/>
            <a:ext cx="5308117" cy="2487267"/>
            <a:chOff x="5721626" y="1771236"/>
            <a:chExt cx="5308117" cy="248726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1626" y="1771236"/>
              <a:ext cx="4724400" cy="238125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8918" y="3906078"/>
              <a:ext cx="2790825" cy="352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42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76212"/>
            <a:ext cx="79438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432</Words>
  <Application>Microsoft Office PowerPoint</Application>
  <PresentationFormat>宽屏</PresentationFormat>
  <Paragraphs>22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2586787482@qq.com</dc:creator>
  <cp:lastModifiedBy>2586787482@qq.com</cp:lastModifiedBy>
  <cp:revision>16</cp:revision>
  <dcterms:created xsi:type="dcterms:W3CDTF">2021-10-07T03:08:01Z</dcterms:created>
  <dcterms:modified xsi:type="dcterms:W3CDTF">2021-10-07T13:39:15Z</dcterms:modified>
</cp:coreProperties>
</file>