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01" autoAdjust="0"/>
  </p:normalViewPr>
  <p:slideViewPr>
    <p:cSldViewPr snapToGrid="0">
      <p:cViewPr varScale="1">
        <p:scale>
          <a:sx n="67" d="100"/>
          <a:sy n="67" d="100"/>
        </p:scale>
        <p:origin x="12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891FD-B110-4FC6-95BB-8A26CC8823E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8AA7B-8C55-42DC-A8F3-2294D97AE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81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计算几何中值，几何中值附近的卷积核可以用其他卷积核表示，与以前的方法不同，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通过剪枝冗余卷积核来压缩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模型，而不是那些“相对不重要”的过滤器。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8AA7B-8C55-42DC-A8F3-2294D97AE9E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0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，右上方剪掉范数小于某个阈值的卷积核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8AA7B-8C55-42DC-A8F3-2294D97AE9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2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绿色为范数值，蓝色为密度估计。</a:t>
            </a:r>
            <a:endParaRPr lang="en-US" altLang="zh-CN" dirty="0" smtClean="0"/>
          </a:p>
          <a:p>
            <a:r>
              <a:rPr lang="zh-CN" altLang="en-US" dirty="0" smtClean="0"/>
              <a:t>范数方差小：</a:t>
            </a:r>
            <a:r>
              <a:rPr lang="en-US" altLang="zh-CN" dirty="0" smtClean="0"/>
              <a:t>B,</a:t>
            </a:r>
            <a:r>
              <a:rPr lang="zh-CN" altLang="en-US" dirty="0" smtClean="0"/>
              <a:t>集中在</a:t>
            </a:r>
            <a:r>
              <a:rPr lang="en-US" altLang="zh-CN" dirty="0" smtClean="0"/>
              <a:t>10-6</a:t>
            </a:r>
            <a:r>
              <a:rPr lang="zh-CN" altLang="en-US" dirty="0" smtClean="0"/>
              <a:t>附近、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区间跨度</a:t>
            </a:r>
            <a:r>
              <a:rPr lang="en-US" altLang="zh-CN" dirty="0" smtClean="0"/>
              <a:t>0.3 g0.8-1.0</a:t>
            </a:r>
            <a:r>
              <a:rPr lang="zh-CN" altLang="en-US" dirty="0" smtClean="0"/>
              <a:t>之间 寻找合适的阈值分割困难</a:t>
            </a:r>
            <a:endParaRPr lang="en-US" altLang="zh-CN" dirty="0" smtClean="0"/>
          </a:p>
          <a:p>
            <a:r>
              <a:rPr lang="zh-CN" altLang="en-US" dirty="0" smtClean="0"/>
              <a:t>最小范数大：</a:t>
            </a:r>
            <a:r>
              <a:rPr lang="en-US" altLang="zh-CN" dirty="0" smtClean="0"/>
              <a:t>g</a:t>
            </a:r>
            <a:r>
              <a:rPr lang="zh-CN" altLang="en-US" dirty="0" smtClean="0"/>
              <a:t>最小</a:t>
            </a:r>
            <a:r>
              <a:rPr lang="en-US" altLang="zh-CN" dirty="0" smtClean="0"/>
              <a:t>0.8</a:t>
            </a:r>
            <a:r>
              <a:rPr lang="zh-CN" altLang="en-US" dirty="0" smtClean="0"/>
              <a:t>比</a:t>
            </a:r>
            <a:r>
              <a:rPr lang="en-US" altLang="zh-CN" dirty="0" smtClean="0"/>
              <a:t>e</a:t>
            </a:r>
            <a:r>
              <a:rPr lang="zh-CN" altLang="en-US" dirty="0" smtClean="0"/>
              <a:t>大部分要大，图</a:t>
            </a:r>
            <a:r>
              <a:rPr lang="en-US" altLang="zh-CN" dirty="0" smtClean="0"/>
              <a:t>c</a:t>
            </a:r>
            <a:r>
              <a:rPr lang="zh-CN" altLang="en-US" dirty="0" smtClean="0"/>
              <a:t>只有一个卷积核范数接近零，按照范数的准则是不那么重要的卷积核，但可能也对网络做出了重要贡献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8AA7B-8C55-42DC-A8F3-2294D97AE9E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0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fi,j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∗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可以由同一层中的其他卷积核表示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8AA7B-8C55-42DC-A8F3-2294D97AE9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9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可以用包含竹子轮廓的剩余特征图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和包含熊猫轮廓的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来代替。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8AA7B-8C55-42DC-A8F3-2294D97AE9E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67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2150-A2F3-4B58-8A9D-CDD30309128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1EC0-486D-433E-9C03-180BACDFB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7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2150-A2F3-4B58-8A9D-CDD30309128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1EC0-486D-433E-9C03-180BACDFB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60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2150-A2F3-4B58-8A9D-CDD30309128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1EC0-486D-433E-9C03-180BACDFB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0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2150-A2F3-4B58-8A9D-CDD30309128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1EC0-486D-433E-9C03-180BACDFB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6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2150-A2F3-4B58-8A9D-CDD30309128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1EC0-486D-433E-9C03-180BACDFB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80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2150-A2F3-4B58-8A9D-CDD30309128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1EC0-486D-433E-9C03-180BACDFB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7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2150-A2F3-4B58-8A9D-CDD30309128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1EC0-486D-433E-9C03-180BACDFB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53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2150-A2F3-4B58-8A9D-CDD30309128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1EC0-486D-433E-9C03-180BACDFB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66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2150-A2F3-4B58-8A9D-CDD30309128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1EC0-486D-433E-9C03-180BACDFB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1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2150-A2F3-4B58-8A9D-CDD30309128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1EC0-486D-433E-9C03-180BACDFB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49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2150-A2F3-4B58-8A9D-CDD30309128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1EC0-486D-433E-9C03-180BACDFB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08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52150-A2F3-4B58-8A9D-CDD30309128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E1EC0-486D-433E-9C03-180BACDFB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5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2205037"/>
            <a:ext cx="89344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7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1071562"/>
            <a:ext cx="51435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4823" y="395117"/>
            <a:ext cx="5652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Analysis of Norm-based Criterion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223962"/>
            <a:ext cx="78867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1894" y="368612"/>
            <a:ext cx="5514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Norm Statistics in Real Scenarios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52" y="1011579"/>
            <a:ext cx="9528934" cy="526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0912" y="306824"/>
            <a:ext cx="61382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r>
              <a:rPr lang="zh-CN" altLang="en-US" sz="2800" b="1" dirty="0"/>
              <a:t>Filter Pruning via Geometric Median</a:t>
            </a:r>
          </a:p>
        </p:txBody>
      </p:sp>
      <p:sp>
        <p:nvSpPr>
          <p:cNvPr id="3" name="矩形 2"/>
          <p:cNvSpPr/>
          <p:nvPr/>
        </p:nvSpPr>
        <p:spPr>
          <a:xfrm>
            <a:off x="1102906" y="99262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geometric median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627" y="848677"/>
            <a:ext cx="5572125" cy="657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717" y="1865828"/>
            <a:ext cx="4314825" cy="752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02906" y="2057400"/>
            <a:ext cx="237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卷积</a:t>
            </a:r>
            <a:r>
              <a:rPr lang="zh-CN" altLang="en-US" dirty="0" smtClean="0"/>
              <a:t>核的几何中位数：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900" y="3105150"/>
            <a:ext cx="4648200" cy="647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8107" y="3244334"/>
            <a:ext cx="299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最靠近几何中位数的卷积核：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4331136"/>
            <a:ext cx="50292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02" y="239078"/>
            <a:ext cx="9771217" cy="661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" y="251460"/>
            <a:ext cx="10835640" cy="6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2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229</Words>
  <Application>Microsoft Office PowerPoint</Application>
  <PresentationFormat>宽屏</PresentationFormat>
  <Paragraphs>18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2586787482@qq.com</dc:creator>
  <cp:lastModifiedBy>2586787482@qq.com</cp:lastModifiedBy>
  <cp:revision>10</cp:revision>
  <dcterms:created xsi:type="dcterms:W3CDTF">2021-12-09T01:59:07Z</dcterms:created>
  <dcterms:modified xsi:type="dcterms:W3CDTF">2021-12-09T07:16:51Z</dcterms:modified>
</cp:coreProperties>
</file>