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7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2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5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1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9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5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0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C0D9-F2CC-479C-BA28-21AF514E36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C649-2AD0-4E94-8C0A-21A277A64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8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733550"/>
            <a:ext cx="9458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657225"/>
            <a:ext cx="9029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6471" y="332509"/>
            <a:ext cx="675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Re-parameterization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6" y="2003280"/>
            <a:ext cx="1685925" cy="113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35" y="1674628"/>
            <a:ext cx="4419600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404" y="2727502"/>
            <a:ext cx="3752850" cy="590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990" y="1038874"/>
            <a:ext cx="1590675" cy="276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515" y="1017081"/>
            <a:ext cx="1495425" cy="22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940" y="991460"/>
            <a:ext cx="1838325" cy="276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0201" y="1727055"/>
            <a:ext cx="1914525" cy="3905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010" y="3559370"/>
            <a:ext cx="4362450" cy="514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7316" y="4315038"/>
            <a:ext cx="3629025" cy="361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9229" y="2365097"/>
            <a:ext cx="2695575" cy="266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7316" y="4895305"/>
            <a:ext cx="3857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292" y="314037"/>
            <a:ext cx="3805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Resetting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18885" y="1209385"/>
            <a:ext cx="4804497" cy="409575"/>
            <a:chOff x="2727903" y="1771730"/>
            <a:chExt cx="4804497" cy="4095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5250" y="1771730"/>
              <a:ext cx="3867150" cy="40957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2727903" y="1791851"/>
              <a:ext cx="986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传统：</a:t>
              </a:r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885" y="2453208"/>
            <a:ext cx="2228850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579" y="2485089"/>
            <a:ext cx="3800475" cy="1123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348" y="4194180"/>
            <a:ext cx="4772025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959" y="5461815"/>
            <a:ext cx="3486150" cy="523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76" y="3297958"/>
            <a:ext cx="6146872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0292" y="314037"/>
            <a:ext cx="3805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676275"/>
            <a:ext cx="86201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187" y="1757651"/>
            <a:ext cx="47720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2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</Words>
  <Application>Microsoft Office PowerPoint</Application>
  <PresentationFormat>宽屏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2586787482@qq.com</dc:creator>
  <cp:lastModifiedBy>2586787482@qq.com</cp:lastModifiedBy>
  <cp:revision>9</cp:revision>
  <dcterms:created xsi:type="dcterms:W3CDTF">2021-11-24T11:55:54Z</dcterms:created>
  <dcterms:modified xsi:type="dcterms:W3CDTF">2021-11-25T03:12:42Z</dcterms:modified>
</cp:coreProperties>
</file>