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1572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753C1-117D-4E8B-A6D6-BC52053F2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8CE1E7-A83C-483A-AB05-A72BB6644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18E7D-EC4F-4521-970D-DED8A548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77B7-FC50-4A1D-B9B0-1096B3CA9660}" type="datetimeFigureOut">
              <a:rPr lang="en-US" smtClean="0"/>
              <a:t>04/02/19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99D40-5D0A-4A5C-BDB8-9B125FDD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1D2B97-A84D-4607-9B2B-4A170BF7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89B2-AD32-4B98-9979-E72754A1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5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8DD37-56FD-42E2-8B8A-A8964A885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32A22A-5CD9-4C72-9754-EA93E9277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00261-3DF6-424A-8FEF-B8A3ADCA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77B7-FC50-4A1D-B9B0-1096B3CA9660}" type="datetimeFigureOut">
              <a:rPr lang="en-US" smtClean="0"/>
              <a:t>04/02/19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3F65F-20BB-473C-B626-8BDA70E2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410F0-E225-4D6C-9C28-C62024B4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89B2-AD32-4B98-9979-E72754A1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2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41FADD-C668-4EFA-91FF-943F53AAD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88EC95-01C2-4A44-8A96-076AD69A0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B0FAF-2CEE-417B-B215-904843FC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77B7-FC50-4A1D-B9B0-1096B3CA9660}" type="datetimeFigureOut">
              <a:rPr lang="en-US" smtClean="0"/>
              <a:t>04/02/19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C6BCB-6794-4B09-A847-A4CB9E2C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D27F79-E0C6-4A28-BF0D-D407F32A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89B2-AD32-4B98-9979-E72754A1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3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BDF20-2652-493E-AFDF-B173AF73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FDB73-1730-42A8-9C7C-A15B8EA5C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AC93B9-3FD4-4744-949A-1FEEBD00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77B7-FC50-4A1D-B9B0-1096B3CA9660}" type="datetimeFigureOut">
              <a:rPr lang="en-US" smtClean="0"/>
              <a:t>04/02/19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69651-5152-42D5-B125-2CAE15F9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B5888-DF30-4A9B-A0A3-68B14F4F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89B2-AD32-4B98-9979-E72754A1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0DF14-E3B8-44EC-A7D6-4955ECFF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E8B86-55B2-4865-A722-74985B9EB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D328F-8388-473E-9E07-1A3A3C71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77B7-FC50-4A1D-B9B0-1096B3CA9660}" type="datetimeFigureOut">
              <a:rPr lang="en-US" smtClean="0"/>
              <a:t>04/02/19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DA0F65-C7E4-4217-8ACA-3FF4F28C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F10986-8742-4035-82BA-C77184BF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89B2-AD32-4B98-9979-E72754A1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7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422E0-6B33-4797-9B5B-43697F3D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C7BCA5-77B9-4CAF-9C6F-98508F155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48C9B3-0104-4960-85FD-4574566A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FAC784-6A2C-4FA7-ABC3-47BC4502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77B7-FC50-4A1D-B9B0-1096B3CA9660}" type="datetimeFigureOut">
              <a:rPr lang="en-US" smtClean="0"/>
              <a:t>04/02/19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4F034C-B511-46AA-B616-247B6DCC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FDD353-B1E2-44C5-90C8-F50C50B4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89B2-AD32-4B98-9979-E72754A1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7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6243F-9D07-4AFF-8383-ABF130403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C99484-3AAD-44DF-8D33-7572262B9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2F2BD3-2EC6-4969-AA7D-7B96264B6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CD4737-0F2F-4EFA-A196-729408C10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76C435-AB30-467F-AFE6-33EB5D4B0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0F1257-7E11-4FC4-BAC8-1D261317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77B7-FC50-4A1D-B9B0-1096B3CA9660}" type="datetimeFigureOut">
              <a:rPr lang="en-US" smtClean="0"/>
              <a:t>04/02/19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A8F34F-1D44-4624-93BF-903E3F5C0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8079A3-A4DB-4DDB-89C3-9379CC11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89B2-AD32-4B98-9979-E72754A1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6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0866A-7D77-486D-88CF-E39638271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A587AA-DF9E-4A0F-B36D-3D446CE5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77B7-FC50-4A1D-B9B0-1096B3CA9660}" type="datetimeFigureOut">
              <a:rPr lang="en-US" smtClean="0"/>
              <a:t>04/02/19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E8461B-971D-4BAF-AB27-24849A89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0C7CAF-87E2-4896-959D-FE5BDABF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89B2-AD32-4B98-9979-E72754A1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2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7D7F71-6B59-47B7-BBA8-8778282F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77B7-FC50-4A1D-B9B0-1096B3CA9660}" type="datetimeFigureOut">
              <a:rPr lang="en-US" smtClean="0"/>
              <a:t>04/02/19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B50865-8057-49F3-9732-E9E55D2E7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0FB3B5-9D04-45B7-B0B9-C62F2175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89B2-AD32-4B98-9979-E72754A1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5B4D6-09EC-4028-8689-05828F511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73FFEF-27AF-4270-A461-869EAF8A5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422815-AB0F-4E8F-B6CC-86AAD4EAF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F25F22-3F3D-461C-B67B-8F76B850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77B7-FC50-4A1D-B9B0-1096B3CA9660}" type="datetimeFigureOut">
              <a:rPr lang="en-US" smtClean="0"/>
              <a:t>04/02/19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8B678E-515C-4FD8-94B8-30DE9386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654F62-8F84-4459-96C8-679F3BD6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89B2-AD32-4B98-9979-E72754A1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2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010F3-3456-403B-A6C2-712E8CEB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650371-3C10-4C82-B14D-46593A747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C5AF58-BD37-4942-BD3B-814A023E3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B9068A-3A0A-4B8E-AC65-73716B74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77B7-FC50-4A1D-B9B0-1096B3CA9660}" type="datetimeFigureOut">
              <a:rPr lang="en-US" smtClean="0"/>
              <a:t>04/02/19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D036D8-594E-4B2D-B2A8-E649275A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75229B-0470-4920-AA04-B1A069D4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89B2-AD32-4B98-9979-E72754A1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1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042C41-A5AE-4405-9A18-A2A11171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1375B3-36A6-4804-B46D-328D61F21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D279E6-8433-44B3-AF33-2E0CF2E8B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577B7-FC50-4A1D-B9B0-1096B3CA9660}" type="datetimeFigureOut">
              <a:rPr lang="en-US" smtClean="0"/>
              <a:t>04/02/19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0F146-C559-4003-9D91-F180E036B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DF90B-10CB-42D4-9186-CFACB0425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989B2-AD32-4B98-9979-E72754A1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0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634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957BFC-567A-40B6-9E33-AFB1A22EE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044" y="1253647"/>
            <a:ext cx="2442707" cy="244270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8869307-F972-49E4-96FB-235CA4B7D671}"/>
              </a:ext>
            </a:extLst>
          </p:cNvPr>
          <p:cNvSpPr txBox="1"/>
          <p:nvPr/>
        </p:nvSpPr>
        <p:spPr>
          <a:xfrm>
            <a:off x="4379136" y="4040544"/>
            <a:ext cx="3738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Dimple</a:t>
            </a:r>
            <a:r>
              <a:rPr lang="zh-CN" altLang="en-US" sz="3600" dirty="0"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的个人博客</a:t>
            </a:r>
            <a:endParaRPr lang="en-US" sz="3600" dirty="0"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4A3A7E-5111-422F-801B-01303FCACA73}"/>
              </a:ext>
            </a:extLst>
          </p:cNvPr>
          <p:cNvSpPr txBox="1"/>
          <p:nvPr/>
        </p:nvSpPr>
        <p:spPr>
          <a:xfrm>
            <a:off x="4936981" y="4686875"/>
            <a:ext cx="262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www.bianxiaofeng.com</a:t>
            </a:r>
            <a:endParaRPr lang="en-US" sz="2400" dirty="0"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642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634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957BFC-567A-40B6-9E33-AFB1A22EE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044" y="1253647"/>
            <a:ext cx="2442707" cy="244270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8869307-F972-49E4-96FB-235CA4B7D671}"/>
              </a:ext>
            </a:extLst>
          </p:cNvPr>
          <p:cNvSpPr txBox="1"/>
          <p:nvPr/>
        </p:nvSpPr>
        <p:spPr>
          <a:xfrm>
            <a:off x="4379136" y="4040544"/>
            <a:ext cx="3738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Dimple</a:t>
            </a:r>
            <a:r>
              <a:rPr lang="zh-CN" altLang="en-US" sz="3600" dirty="0"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的个人博客</a:t>
            </a:r>
            <a:endParaRPr lang="en-US" sz="3600" dirty="0"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4A3A7E-5111-422F-801B-01303FCACA73}"/>
              </a:ext>
            </a:extLst>
          </p:cNvPr>
          <p:cNvSpPr txBox="1"/>
          <p:nvPr/>
        </p:nvSpPr>
        <p:spPr>
          <a:xfrm>
            <a:off x="4936981" y="4686875"/>
            <a:ext cx="262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www.bianxiaofeng.com</a:t>
            </a:r>
            <a:endParaRPr lang="en-US" sz="2400" dirty="0"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7A0BC7-342C-4B75-8A18-09F5621E0367}"/>
              </a:ext>
            </a:extLst>
          </p:cNvPr>
          <p:cNvSpPr txBox="1"/>
          <p:nvPr/>
        </p:nvSpPr>
        <p:spPr>
          <a:xfrm>
            <a:off x="4617181" y="5466109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欢迎您的留言</a:t>
            </a:r>
            <a:endParaRPr lang="en-US" sz="4000" dirty="0"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46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C80B55A-79EF-4B89-A5F8-9DADAD83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157" y="2259692"/>
            <a:ext cx="2002971" cy="2002971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78D3977-678B-462A-93E8-F5D8EB626811}"/>
              </a:ext>
            </a:extLst>
          </p:cNvPr>
          <p:cNvCxnSpPr>
            <a:cxnSpLocks/>
          </p:cNvCxnSpPr>
          <p:nvPr/>
        </p:nvCxnSpPr>
        <p:spPr>
          <a:xfrm>
            <a:off x="5375728" y="2046514"/>
            <a:ext cx="0" cy="24093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3EE5848-C9B8-4DDA-9C0B-8908F0A9E114}"/>
              </a:ext>
            </a:extLst>
          </p:cNvPr>
          <p:cNvSpPr txBox="1"/>
          <p:nvPr/>
        </p:nvSpPr>
        <p:spPr>
          <a:xfrm>
            <a:off x="5477329" y="2845678"/>
            <a:ext cx="4923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Dimple</a:t>
            </a:r>
            <a:r>
              <a:rPr lang="zh-CN" altLang="en-US" sz="4800" dirty="0"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的个人博客</a:t>
            </a:r>
            <a:endParaRPr lang="en-US" sz="4800" dirty="0"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594AAB0-BEB7-44FE-B76C-4EC8C39F7A2E}"/>
              </a:ext>
            </a:extLst>
          </p:cNvPr>
          <p:cNvSpPr txBox="1"/>
          <p:nvPr/>
        </p:nvSpPr>
        <p:spPr>
          <a:xfrm>
            <a:off x="6452860" y="3429000"/>
            <a:ext cx="3831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www.bianixaofeng.com</a:t>
            </a:r>
            <a:endParaRPr lang="en-US" sz="3600" dirty="0"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0504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汉仪尚巍手书W</vt:lpstr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Owen Bian</dc:creator>
  <cp:lastModifiedBy>Owen Bian</cp:lastModifiedBy>
  <cp:revision>2</cp:revision>
  <dcterms:created xsi:type="dcterms:W3CDTF">2019-04-02T01:42:42Z</dcterms:created>
  <dcterms:modified xsi:type="dcterms:W3CDTF">2019-04-02T01:50:23Z</dcterms:modified>
</cp:coreProperties>
</file>