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4" r:id="rId7"/>
    <p:sldId id="262" r:id="rId8"/>
    <p:sldId id="263" r:id="rId9"/>
    <p:sldId id="265" r:id="rId10"/>
    <p:sldId id="267" r:id="rId11"/>
    <p:sldId id="268" r:id="rId12"/>
    <p:sldId id="266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E809CC-D382-4715-A86B-92E76C3CD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358886"/>
            <a:ext cx="8676222" cy="2140227"/>
          </a:xfrm>
        </p:spPr>
        <p:txBody>
          <a:bodyPr>
            <a:normAutofit fontScale="90000"/>
          </a:bodyPr>
          <a:lstStyle/>
          <a:p>
            <a:r>
              <a:rPr lang="az-Latn-AZ" sz="3600" dirty="0"/>
              <a:t>Computer engineering</a:t>
            </a:r>
            <a:br>
              <a:rPr lang="az-Latn-AZ" sz="3600" dirty="0"/>
            </a:br>
            <a:br>
              <a:rPr lang="az-Latn-AZ" sz="3200" dirty="0"/>
            </a:br>
            <a:r>
              <a:rPr lang="az-Latn-AZ" sz="3200" dirty="0"/>
              <a:t>Engineering project 1.</a:t>
            </a:r>
            <a:br>
              <a:rPr lang="az-Latn-AZ" sz="3200" dirty="0"/>
            </a:br>
            <a:br>
              <a:rPr lang="az-Latn-AZ" sz="3200" b="1" dirty="0"/>
            </a:br>
            <a:r>
              <a:rPr lang="en-US" sz="5400" b="1" dirty="0"/>
              <a:t>“2D platform game”</a:t>
            </a:r>
            <a:br>
              <a:rPr lang="az-Latn-AZ" sz="5400" b="1" dirty="0"/>
            </a:br>
            <a:br>
              <a:rPr lang="az-Latn-AZ" sz="5400" b="1" dirty="0"/>
            </a:br>
            <a:r>
              <a:rPr lang="en-US" sz="2800" dirty="0"/>
              <a:t>prototype-2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AF52A1D-C24B-4FEC-A9F8-FA178C2B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760844"/>
            <a:ext cx="8676222" cy="1017104"/>
          </a:xfrm>
        </p:spPr>
        <p:txBody>
          <a:bodyPr/>
          <a:lstStyle/>
          <a:p>
            <a:r>
              <a:rPr lang="en-US" dirty="0"/>
              <a:t>LEYLA ABDULLAYEVA-1904010038</a:t>
            </a:r>
          </a:p>
        </p:txBody>
      </p:sp>
    </p:spTree>
    <p:extLst>
      <p:ext uri="{BB962C8B-B14F-4D97-AF65-F5344CB8AC3E}">
        <p14:creationId xmlns:p14="http://schemas.microsoft.com/office/powerpoint/2010/main" val="310160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8A7EA9-B554-49CC-BAFE-FAAA85BD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The point and content of my game: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B5AD28-2817-4730-92D1-C84F34AF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2139"/>
            <a:ext cx="9905998" cy="3419061"/>
          </a:xfrm>
        </p:spPr>
        <p:txBody>
          <a:bodyPr>
            <a:normAutofit/>
          </a:bodyPr>
          <a:lstStyle/>
          <a:p>
            <a:r>
              <a:rPr lang="en-US" sz="2400" b="1" dirty="0"/>
              <a:t>I named it as “</a:t>
            </a:r>
            <a:r>
              <a:rPr lang="en-US" sz="2400" b="1" dirty="0" err="1"/>
              <a:t>TechPan</a:t>
            </a:r>
            <a:r>
              <a:rPr lang="en-US" sz="2400" b="1" dirty="0"/>
              <a:t>”.</a:t>
            </a:r>
          </a:p>
          <a:p>
            <a:r>
              <a:rPr lang="en-US" sz="2400" b="1" dirty="0"/>
              <a:t>The main character’s name is </a:t>
            </a:r>
            <a:r>
              <a:rPr lang="en-US" sz="2400" b="1" dirty="0" err="1"/>
              <a:t>pan.she’as</a:t>
            </a:r>
            <a:r>
              <a:rPr lang="en-US" sz="2400" b="1" dirty="0"/>
              <a:t> an adventurer.</a:t>
            </a:r>
          </a:p>
          <a:p>
            <a:r>
              <a:rPr lang="en-US" sz="2400" b="1" dirty="0"/>
              <a:t>She have to collect coins and pass to another level.</a:t>
            </a:r>
          </a:p>
          <a:p>
            <a:r>
              <a:rPr lang="en-US" sz="2400" b="1" dirty="0"/>
              <a:t>If she will fell into “don’t touch </a:t>
            </a:r>
            <a:r>
              <a:rPr lang="en-US" sz="2400" b="1" dirty="0" err="1"/>
              <a:t>parts”,as</a:t>
            </a:r>
            <a:r>
              <a:rPr lang="en-US" sz="2400" b="1" dirty="0"/>
              <a:t> </a:t>
            </a:r>
            <a:r>
              <a:rPr lang="en-US" sz="2400" b="1" dirty="0" err="1"/>
              <a:t>water,strikes,lava,she</a:t>
            </a:r>
            <a:r>
              <a:rPr lang="en-US" sz="2400" b="1" dirty="0"/>
              <a:t> will die.</a:t>
            </a:r>
          </a:p>
          <a:p>
            <a:r>
              <a:rPr lang="en-US" sz="2400" b="1" dirty="0"/>
              <a:t>She can climb with ladders to collect more coins.</a:t>
            </a:r>
          </a:p>
          <a:p>
            <a:r>
              <a:rPr lang="en-US" sz="2400" b="1" dirty="0"/>
              <a:t>She has 3 health.</a:t>
            </a:r>
          </a:p>
        </p:txBody>
      </p:sp>
    </p:spTree>
    <p:extLst>
      <p:ext uri="{BB962C8B-B14F-4D97-AF65-F5344CB8AC3E}">
        <p14:creationId xmlns:p14="http://schemas.microsoft.com/office/powerpoint/2010/main" val="68067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6C4EDA-5FBD-44FF-BA7E-26B3D165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2156"/>
            <a:ext cx="9905998" cy="8878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This is the video of complete 2 level of my game.</a:t>
            </a:r>
          </a:p>
        </p:txBody>
      </p:sp>
      <p:pic>
        <p:nvPicPr>
          <p:cNvPr id="4" name="WhatsApp Video 2020-05-10 at 8.30.25 PM">
            <a:hlinkClick r:id="" action="ppaction://media"/>
            <a:extLst>
              <a:ext uri="{FF2B5EF4-FFF2-40B4-BE49-F238E27FC236}">
                <a16:creationId xmlns:a16="http://schemas.microsoft.com/office/drawing/2014/main" id="{F4055729-E109-4E14-9D27-B7678B9EE5F4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1376.9999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8713" y="1080052"/>
            <a:ext cx="9426471" cy="5141844"/>
          </a:xfrm>
        </p:spPr>
      </p:pic>
    </p:spTree>
    <p:extLst>
      <p:ext uri="{BB962C8B-B14F-4D97-AF65-F5344CB8AC3E}">
        <p14:creationId xmlns:p14="http://schemas.microsoft.com/office/powerpoint/2010/main" val="37773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8676DF-3DDA-491D-8648-E21825FB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Resources, training video addresses.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7420B0-0808-446D-B7D5-197611F4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242930"/>
            <a:ext cx="11463131" cy="3124201"/>
          </a:xfrm>
        </p:spPr>
        <p:txBody>
          <a:bodyPr>
            <a:normAutofit/>
          </a:bodyPr>
          <a:lstStyle/>
          <a:p>
            <a:r>
              <a:rPr lang="en-US" sz="3200" b="1" dirty="0"/>
              <a:t>Mostly we used “</a:t>
            </a:r>
            <a:r>
              <a:rPr lang="en-US" sz="3200" b="1" dirty="0" err="1"/>
              <a:t>arcade.academy</a:t>
            </a:r>
            <a:r>
              <a:rPr lang="en-US" sz="3200" b="1" dirty="0"/>
              <a:t>”.</a:t>
            </a:r>
            <a:r>
              <a:rPr lang="tr-TR" sz="3200" b="1" dirty="0"/>
              <a:t> </a:t>
            </a:r>
            <a:r>
              <a:rPr lang="en-US" sz="3200" b="1" dirty="0"/>
              <a:t>It was pretty useful. And it was our teacher’s recommendation.</a:t>
            </a:r>
          </a:p>
          <a:p>
            <a:r>
              <a:rPr lang="en-US" sz="3200" b="1" dirty="0"/>
              <a:t>From </a:t>
            </a:r>
            <a:r>
              <a:rPr lang="en-US" sz="3200" b="1" dirty="0" err="1"/>
              <a:t>Youtube</a:t>
            </a:r>
            <a:r>
              <a:rPr lang="en-US" sz="3200" b="1" dirty="0"/>
              <a:t> we watched a plenty of videos from channel called “Tech with Tim”, ”</a:t>
            </a:r>
            <a:r>
              <a:rPr lang="en-US" sz="3200" b="1" dirty="0" err="1"/>
              <a:t>DaFluffyPotato</a:t>
            </a:r>
            <a:r>
              <a:rPr lang="en-US" sz="3200" b="1" dirty="0"/>
              <a:t>”, “Professor Craven” and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0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2DC9D7B-43E0-45EB-B9F1-9A8CDBD2A346}"/>
              </a:ext>
            </a:extLst>
          </p:cNvPr>
          <p:cNvSpPr txBox="1"/>
          <p:nvPr/>
        </p:nvSpPr>
        <p:spPr>
          <a:xfrm>
            <a:off x="1391478" y="2756453"/>
            <a:ext cx="9647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THANKS FOR L</a:t>
            </a:r>
            <a:r>
              <a:rPr lang="az-Latn-AZ" sz="6600" dirty="0"/>
              <a:t>İSTENİNG!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546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AACEE7-62FC-451F-9B74-40C34072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728869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r>
              <a:rPr lang="tr-TR" b="1" dirty="0" err="1">
                <a:solidFill>
                  <a:schemeClr val="accent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</a:t>
            </a:r>
            <a:r>
              <a:rPr lang="tr-TR" b="1" dirty="0">
                <a:solidFill>
                  <a:schemeClr val="accent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chemeClr val="accent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>
                <a:solidFill>
                  <a:schemeClr val="accent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583C3C-ECEE-4D80-A1FE-5E0E13EB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32453"/>
            <a:ext cx="9905998" cy="5625548"/>
          </a:xfrm>
        </p:spPr>
        <p:txBody>
          <a:bodyPr>
            <a:normAutofit/>
          </a:bodyPr>
          <a:lstStyle/>
          <a:p>
            <a:r>
              <a:rPr lang="tr-TR" sz="2400" b="1" dirty="0" err="1"/>
              <a:t>Th</a:t>
            </a:r>
            <a:r>
              <a:rPr lang="az-Latn-AZ" sz="2400" b="1" dirty="0"/>
              <a:t>is</a:t>
            </a:r>
            <a:r>
              <a:rPr lang="tr-TR" sz="2400" b="1" dirty="0"/>
              <a:t> </a:t>
            </a:r>
            <a:r>
              <a:rPr lang="tr-TR" sz="2400" b="1" dirty="0" err="1"/>
              <a:t>game</a:t>
            </a:r>
            <a:r>
              <a:rPr lang="tr-TR" sz="2400" b="1" dirty="0"/>
              <a:t> is a 2D platform </a:t>
            </a:r>
            <a:r>
              <a:rPr lang="tr-TR" sz="2400" b="1" dirty="0" err="1"/>
              <a:t>game</a:t>
            </a:r>
            <a:r>
              <a:rPr lang="tr-TR" sz="2400" b="1" dirty="0"/>
              <a:t> </a:t>
            </a:r>
            <a:r>
              <a:rPr lang="tr-TR" sz="2400" b="1" dirty="0" err="1"/>
              <a:t>which</a:t>
            </a:r>
            <a:r>
              <a:rPr lang="tr-TR" sz="2400" b="1" dirty="0"/>
              <a:t> </a:t>
            </a:r>
            <a:r>
              <a:rPr lang="tr-TR" sz="2400" b="1" dirty="0" err="1"/>
              <a:t>playing</a:t>
            </a:r>
            <a:r>
              <a:rPr lang="tr-TR" sz="2400" b="1" dirty="0"/>
              <a:t> </a:t>
            </a:r>
            <a:r>
              <a:rPr lang="tr-TR" sz="2400" b="1" dirty="0" err="1"/>
              <a:t>with</a:t>
            </a:r>
            <a:r>
              <a:rPr lang="tr-TR" sz="2400" b="1" dirty="0"/>
              <a:t> PC </a:t>
            </a:r>
            <a:r>
              <a:rPr lang="tr-TR" sz="2400" b="1" dirty="0" err="1"/>
              <a:t>keyboards</a:t>
            </a:r>
            <a:r>
              <a:rPr lang="tr-TR" sz="2400" b="1" dirty="0"/>
              <a:t> </a:t>
            </a:r>
          </a:p>
          <a:p>
            <a:r>
              <a:rPr lang="tr-TR" sz="2400" b="1" dirty="0" err="1"/>
              <a:t>Th</a:t>
            </a:r>
            <a:r>
              <a:rPr lang="az-Latn-AZ" sz="2400" b="1" dirty="0"/>
              <a:t>is</a:t>
            </a:r>
            <a:r>
              <a:rPr lang="tr-TR" sz="2400" b="1" dirty="0"/>
              <a:t> </a:t>
            </a:r>
            <a:r>
              <a:rPr lang="tr-TR" sz="2400" b="1" dirty="0" err="1"/>
              <a:t>game</a:t>
            </a:r>
            <a:r>
              <a:rPr lang="tr-TR" sz="2400" b="1" dirty="0"/>
              <a:t> is </a:t>
            </a:r>
            <a:r>
              <a:rPr lang="tr-TR" sz="2400" b="1" dirty="0" err="1"/>
              <a:t>running</a:t>
            </a:r>
            <a:r>
              <a:rPr lang="tr-TR" sz="2400" b="1" dirty="0"/>
              <a:t> on Windows 10 </a:t>
            </a:r>
          </a:p>
          <a:p>
            <a:endParaRPr lang="tr-TR" sz="2400" b="1" dirty="0"/>
          </a:p>
          <a:p>
            <a:pPr marL="0" indent="0">
              <a:buNone/>
            </a:pPr>
            <a:r>
              <a:rPr lang="tr-TR" sz="2400" b="1" dirty="0" err="1">
                <a:solidFill>
                  <a:schemeClr val="accent2"/>
                </a:solidFill>
              </a:rPr>
              <a:t>What</a:t>
            </a:r>
            <a:r>
              <a:rPr lang="tr-TR" sz="2400" b="1" dirty="0">
                <a:solidFill>
                  <a:schemeClr val="accent2"/>
                </a:solidFill>
              </a:rPr>
              <a:t> is </a:t>
            </a:r>
            <a:r>
              <a:rPr lang="tr-TR" sz="2400" b="1" dirty="0" err="1">
                <a:solidFill>
                  <a:schemeClr val="accent2"/>
                </a:solidFill>
              </a:rPr>
              <a:t>the</a:t>
            </a:r>
            <a:r>
              <a:rPr lang="tr-TR" sz="2400" b="1" dirty="0">
                <a:solidFill>
                  <a:schemeClr val="accent2"/>
                </a:solidFill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</a:rPr>
              <a:t>aim</a:t>
            </a:r>
            <a:r>
              <a:rPr lang="tr-TR" sz="2400" b="1" dirty="0">
                <a:solidFill>
                  <a:schemeClr val="accent2"/>
                </a:solidFill>
              </a:rPr>
              <a:t> in </a:t>
            </a:r>
            <a:r>
              <a:rPr lang="tr-TR" sz="2400" b="1" dirty="0" err="1">
                <a:solidFill>
                  <a:schemeClr val="accent2"/>
                </a:solidFill>
              </a:rPr>
              <a:t>our</a:t>
            </a:r>
            <a:r>
              <a:rPr lang="tr-TR" sz="2400" b="1" dirty="0">
                <a:solidFill>
                  <a:schemeClr val="accent2"/>
                </a:solidFill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</a:rPr>
              <a:t>game</a:t>
            </a:r>
            <a:r>
              <a:rPr lang="tr-TR" sz="2400" b="1" dirty="0">
                <a:solidFill>
                  <a:schemeClr val="accent2"/>
                </a:solidFill>
              </a:rPr>
              <a:t>:</a:t>
            </a:r>
          </a:p>
          <a:p>
            <a:r>
              <a:rPr lang="tr-TR" sz="2400" b="1" dirty="0" err="1"/>
              <a:t>You</a:t>
            </a:r>
            <a:r>
              <a:rPr lang="tr-TR" sz="2400" b="1" dirty="0"/>
              <a:t> </a:t>
            </a:r>
            <a:r>
              <a:rPr lang="tr-TR" sz="2400" b="1" dirty="0" err="1"/>
              <a:t>need</a:t>
            </a:r>
            <a:r>
              <a:rPr lang="tr-TR" sz="2400" b="1" dirty="0"/>
              <a:t> </a:t>
            </a:r>
            <a:r>
              <a:rPr lang="tr-TR" sz="2400" b="1" dirty="0" err="1"/>
              <a:t>to</a:t>
            </a:r>
            <a:r>
              <a:rPr lang="tr-TR" sz="2400" b="1" dirty="0"/>
              <a:t> </a:t>
            </a:r>
            <a:r>
              <a:rPr lang="tr-TR" sz="2400" b="1" dirty="0" err="1"/>
              <a:t>collect</a:t>
            </a:r>
            <a:r>
              <a:rPr lang="tr-TR" sz="2400" b="1" dirty="0"/>
              <a:t> </a:t>
            </a:r>
            <a:r>
              <a:rPr lang="tr-TR" sz="2400" b="1" dirty="0" err="1"/>
              <a:t>the</a:t>
            </a:r>
            <a:r>
              <a:rPr lang="tr-TR" sz="2400" b="1" dirty="0"/>
              <a:t> </a:t>
            </a:r>
            <a:r>
              <a:rPr lang="tr-TR" sz="2400" b="1" dirty="0" err="1"/>
              <a:t>coins</a:t>
            </a:r>
            <a:r>
              <a:rPr lang="tr-TR" sz="2400" b="1" dirty="0"/>
              <a:t> in </a:t>
            </a:r>
            <a:r>
              <a:rPr lang="tr-TR" sz="2400" b="1" dirty="0" err="1"/>
              <a:t>game</a:t>
            </a:r>
            <a:r>
              <a:rPr lang="tr-TR" sz="2400" b="1" dirty="0"/>
              <a:t> </a:t>
            </a:r>
            <a:r>
              <a:rPr lang="tr-TR" sz="2400" b="1" dirty="0" err="1"/>
              <a:t>and</a:t>
            </a:r>
            <a:r>
              <a:rPr lang="tr-TR" sz="2400" b="1" dirty="0"/>
              <a:t> </a:t>
            </a:r>
            <a:r>
              <a:rPr lang="tr-TR" sz="2400" b="1" dirty="0" err="1"/>
              <a:t>get</a:t>
            </a:r>
            <a:r>
              <a:rPr lang="tr-TR" sz="2400" b="1" dirty="0"/>
              <a:t> </a:t>
            </a:r>
            <a:r>
              <a:rPr lang="tr-TR" sz="2400" b="1" dirty="0" err="1"/>
              <a:t>best</a:t>
            </a:r>
            <a:r>
              <a:rPr lang="tr-TR" sz="2400" b="1" dirty="0"/>
              <a:t> </a:t>
            </a:r>
            <a:r>
              <a:rPr lang="tr-TR" sz="2400" b="1" dirty="0" err="1"/>
              <a:t>score</a:t>
            </a:r>
            <a:endParaRPr lang="tr-TR" sz="2400" b="1" dirty="0"/>
          </a:p>
          <a:p>
            <a:pPr marL="0" indent="0">
              <a:buNone/>
            </a:pPr>
            <a:endParaRPr lang="tr-TR" sz="2400" b="1" dirty="0"/>
          </a:p>
          <a:p>
            <a:pPr marL="0" indent="0">
              <a:buNone/>
            </a:pPr>
            <a:r>
              <a:rPr lang="az-Latn-AZ" sz="2400" b="1" dirty="0">
                <a:solidFill>
                  <a:schemeClr val="accent2"/>
                </a:solidFill>
              </a:rPr>
              <a:t>I</a:t>
            </a:r>
            <a:r>
              <a:rPr lang="tr-TR" sz="2400" b="1" dirty="0" err="1">
                <a:solidFill>
                  <a:schemeClr val="accent2"/>
                </a:solidFill>
              </a:rPr>
              <a:t>mportant</a:t>
            </a:r>
            <a:r>
              <a:rPr lang="tr-TR" sz="2400" b="1" dirty="0">
                <a:solidFill>
                  <a:schemeClr val="accent2"/>
                </a:solidFill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</a:rPr>
              <a:t>Things</a:t>
            </a:r>
            <a:r>
              <a:rPr lang="tr-TR" sz="2400" b="1" dirty="0">
                <a:solidFill>
                  <a:schemeClr val="accent2"/>
                </a:solidFill>
              </a:rPr>
              <a:t>:</a:t>
            </a:r>
          </a:p>
          <a:p>
            <a:r>
              <a:rPr lang="tr-TR" sz="2400" b="1" dirty="0" err="1"/>
              <a:t>In</a:t>
            </a:r>
            <a:r>
              <a:rPr lang="tr-TR" sz="2400" b="1" dirty="0"/>
              <a:t> </a:t>
            </a:r>
            <a:r>
              <a:rPr lang="tr-TR" sz="2400" b="1" dirty="0" err="1"/>
              <a:t>game</a:t>
            </a:r>
            <a:r>
              <a:rPr lang="tr-TR" sz="2400" b="1" dirty="0"/>
              <a:t>, </a:t>
            </a:r>
            <a:r>
              <a:rPr lang="tr-TR" sz="2400" b="1" dirty="0" err="1"/>
              <a:t>you</a:t>
            </a:r>
            <a:r>
              <a:rPr lang="tr-TR" sz="2400" b="1" dirty="0"/>
              <a:t> </a:t>
            </a:r>
            <a:r>
              <a:rPr lang="tr-TR" sz="2400" b="1" dirty="0" err="1"/>
              <a:t>have</a:t>
            </a:r>
            <a:r>
              <a:rPr lang="tr-TR" sz="2400" b="1" dirty="0"/>
              <a:t> 3 </a:t>
            </a:r>
            <a:r>
              <a:rPr lang="tr-TR" sz="2400" b="1" dirty="0" err="1"/>
              <a:t>health</a:t>
            </a:r>
            <a:r>
              <a:rPr lang="tr-TR" sz="2400" b="1" dirty="0"/>
              <a:t>.</a:t>
            </a:r>
          </a:p>
          <a:p>
            <a:r>
              <a:rPr lang="tr-TR" sz="2400" b="1" dirty="0" err="1"/>
              <a:t>There</a:t>
            </a:r>
            <a:r>
              <a:rPr lang="tr-TR" sz="2400" b="1" dirty="0"/>
              <a:t> </a:t>
            </a:r>
            <a:r>
              <a:rPr lang="tr-TR" sz="2400" b="1" dirty="0" err="1"/>
              <a:t>are</a:t>
            </a:r>
            <a:r>
              <a:rPr lang="tr-TR" sz="2400" b="1" dirty="0"/>
              <a:t> </a:t>
            </a:r>
            <a:r>
              <a:rPr lang="tr-TR" sz="2400" b="1" dirty="0" err="1"/>
              <a:t>some</a:t>
            </a:r>
            <a:r>
              <a:rPr lang="tr-TR" sz="2400" b="1" dirty="0"/>
              <a:t> </a:t>
            </a:r>
            <a:r>
              <a:rPr lang="tr-TR" sz="2400" b="1" dirty="0" err="1"/>
              <a:t>pits</a:t>
            </a:r>
            <a:r>
              <a:rPr lang="tr-TR" sz="2400" b="1" dirty="0"/>
              <a:t> </a:t>
            </a:r>
            <a:r>
              <a:rPr lang="tr-TR" sz="2400" b="1" dirty="0" err="1"/>
              <a:t>which</a:t>
            </a:r>
            <a:r>
              <a:rPr lang="tr-TR" sz="2400" b="1" dirty="0"/>
              <a:t> </a:t>
            </a:r>
            <a:r>
              <a:rPr lang="tr-TR" sz="2400" b="1" dirty="0" err="1"/>
              <a:t>you</a:t>
            </a:r>
            <a:r>
              <a:rPr lang="tr-TR" sz="2400" b="1" dirty="0"/>
              <a:t> </a:t>
            </a:r>
            <a:r>
              <a:rPr lang="tr-TR" sz="2400" b="1" dirty="0" err="1"/>
              <a:t>should</a:t>
            </a:r>
            <a:r>
              <a:rPr lang="tr-TR" sz="2400" b="1" dirty="0"/>
              <a:t> not </a:t>
            </a:r>
            <a:r>
              <a:rPr lang="tr-TR" sz="2400" b="1" dirty="0" err="1"/>
              <a:t>fall</a:t>
            </a:r>
            <a:r>
              <a:rPr lang="tr-TR" sz="2400" b="1" dirty="0"/>
              <a:t>. </a:t>
            </a:r>
            <a:r>
              <a:rPr lang="tr-TR" sz="2400" b="1" dirty="0" err="1"/>
              <a:t>If</a:t>
            </a:r>
            <a:r>
              <a:rPr lang="tr-TR" sz="2400" b="1" dirty="0"/>
              <a:t> </a:t>
            </a:r>
            <a:r>
              <a:rPr lang="tr-TR" sz="2400" b="1" dirty="0" err="1"/>
              <a:t>you</a:t>
            </a:r>
            <a:r>
              <a:rPr lang="tr-TR" sz="2400" b="1" dirty="0"/>
              <a:t> </a:t>
            </a:r>
            <a:r>
              <a:rPr lang="tr-TR" sz="2400" b="1" dirty="0" err="1"/>
              <a:t>fall</a:t>
            </a:r>
            <a:r>
              <a:rPr lang="tr-TR" sz="2400" b="1" dirty="0"/>
              <a:t>, </a:t>
            </a:r>
            <a:r>
              <a:rPr lang="tr-TR" sz="2400" b="1" dirty="0" err="1"/>
              <a:t>you</a:t>
            </a:r>
            <a:r>
              <a:rPr lang="tr-TR" sz="2400" b="1" dirty="0"/>
              <a:t> </a:t>
            </a:r>
            <a:r>
              <a:rPr lang="tr-TR" sz="2400" b="1" dirty="0" err="1"/>
              <a:t>will</a:t>
            </a:r>
            <a:r>
              <a:rPr lang="tr-TR" sz="2400" b="1" dirty="0"/>
              <a:t> be </a:t>
            </a:r>
            <a:r>
              <a:rPr lang="tr-TR" sz="2400" b="1" dirty="0" err="1"/>
              <a:t>die</a:t>
            </a:r>
            <a:r>
              <a:rPr lang="tr-TR" sz="2400" b="1" dirty="0"/>
              <a:t> </a:t>
            </a:r>
            <a:r>
              <a:rPr lang="tr-TR" sz="2400" b="1" dirty="0" err="1"/>
              <a:t>and</a:t>
            </a:r>
            <a:r>
              <a:rPr lang="tr-TR" sz="2400" b="1" dirty="0"/>
              <a:t> </a:t>
            </a:r>
            <a:r>
              <a:rPr lang="tr-TR" sz="2400" b="1" dirty="0" err="1"/>
              <a:t>lose</a:t>
            </a:r>
            <a:r>
              <a:rPr lang="tr-TR" sz="2400" b="1" dirty="0"/>
              <a:t> </a:t>
            </a:r>
            <a:r>
              <a:rPr lang="tr-TR" sz="2400" b="1" dirty="0" err="1"/>
              <a:t>your</a:t>
            </a:r>
            <a:r>
              <a:rPr lang="tr-TR" sz="2400" b="1" dirty="0"/>
              <a:t> 1 </a:t>
            </a:r>
            <a:r>
              <a:rPr lang="tr-TR" sz="2400" b="1" dirty="0" err="1"/>
              <a:t>health</a:t>
            </a:r>
            <a:r>
              <a:rPr lang="tr-TR" sz="2400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2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F0415D-A125-449D-9B27-22BA095C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035"/>
            <a:ext cx="9905998" cy="9939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development tools and software languages ​​did </a:t>
            </a:r>
            <a:r>
              <a:rPr lang="az-Latn-AZ" b="1" dirty="0"/>
              <a:t>I</a:t>
            </a:r>
            <a:r>
              <a:rPr lang="en-US" b="1" dirty="0"/>
              <a:t> use</a:t>
            </a:r>
            <a:r>
              <a:rPr lang="az-Latn-AZ" b="1" dirty="0"/>
              <a:t>d</a:t>
            </a:r>
            <a:r>
              <a:rPr lang="en-US" b="1" dirty="0"/>
              <a:t> for </a:t>
            </a:r>
            <a:r>
              <a:rPr lang="az-Latn-AZ" b="1" dirty="0"/>
              <a:t>my</a:t>
            </a:r>
            <a:r>
              <a:rPr lang="en-US" b="1" dirty="0"/>
              <a:t> project?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9EE2F9-D8A6-4D60-9172-7F0138AB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457739"/>
            <a:ext cx="11688416" cy="4982818"/>
          </a:xfrm>
        </p:spPr>
        <p:txBody>
          <a:bodyPr>
            <a:normAutofit/>
          </a:bodyPr>
          <a:lstStyle/>
          <a:p>
            <a:r>
              <a:rPr lang="az-Latn-AZ" sz="2800" b="1" dirty="0"/>
              <a:t>I</a:t>
            </a:r>
            <a:r>
              <a:rPr lang="en-US" sz="2800" b="1" dirty="0"/>
              <a:t> used Python 3.8 </a:t>
            </a:r>
            <a:r>
              <a:rPr lang="en-US" sz="2800" b="1" dirty="0" err="1"/>
              <a:t>programm</a:t>
            </a:r>
            <a:r>
              <a:rPr lang="az-Latn-AZ" sz="2800" b="1" dirty="0"/>
              <a:t>ı</a:t>
            </a:r>
            <a:r>
              <a:rPr lang="en-US" sz="2800" b="1" dirty="0"/>
              <a:t>ng language</a:t>
            </a:r>
            <a:r>
              <a:rPr lang="tr-TR" sz="2800" b="1" dirty="0"/>
              <a:t>.</a:t>
            </a:r>
          </a:p>
          <a:p>
            <a:pPr marL="0" indent="0">
              <a:buNone/>
            </a:pPr>
            <a:endParaRPr lang="en-US" sz="2800" b="1" dirty="0">
              <a:solidFill>
                <a:srgbClr val="0563C1"/>
              </a:solidFill>
            </a:endParaRPr>
          </a:p>
          <a:p>
            <a:r>
              <a:rPr lang="en-US" sz="2800" b="1" dirty="0"/>
              <a:t>Python is an outstanding language for people </a:t>
            </a:r>
            <a:r>
              <a:rPr lang="az-Latn-AZ" sz="2800" b="1" dirty="0"/>
              <a:t>to learn ho</a:t>
            </a:r>
            <a:r>
              <a:rPr lang="en-US" sz="2800" b="1" dirty="0"/>
              <a:t>w to code</a:t>
            </a:r>
            <a:r>
              <a:rPr lang="tr-TR" sz="2800" b="1" dirty="0"/>
              <a:t>.</a:t>
            </a:r>
          </a:p>
          <a:p>
            <a:pPr marL="0" indent="0">
              <a:buNone/>
            </a:pPr>
            <a:endParaRPr lang="az-Latn-AZ" sz="2800" b="1" dirty="0"/>
          </a:p>
          <a:p>
            <a:r>
              <a:rPr lang="az-Latn-AZ" sz="2800" b="1" dirty="0"/>
              <a:t>And also I</a:t>
            </a:r>
            <a:r>
              <a:rPr lang="tr-TR" sz="2800" b="1" dirty="0"/>
              <a:t> </a:t>
            </a:r>
            <a:r>
              <a:rPr lang="tr-TR" sz="2800" b="1" dirty="0" err="1"/>
              <a:t>used</a:t>
            </a:r>
            <a:r>
              <a:rPr lang="en-US" sz="2800" b="1" dirty="0"/>
              <a:t> PyCharm</a:t>
            </a:r>
            <a:r>
              <a:rPr lang="tr-TR" sz="2800" b="1" dirty="0"/>
              <a:t> Compiler.</a:t>
            </a:r>
            <a:r>
              <a:rPr lang="en-US" sz="2800" b="1" dirty="0"/>
              <a:t>(ide)</a:t>
            </a:r>
            <a:endParaRPr lang="tr-TR" sz="2800" b="1" dirty="0"/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PyCharm is an integrated development environment (IDE) used in computer programming, specifically for the Python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5D019FD-08EF-4243-93A4-9D7029D2E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696" y="1404731"/>
            <a:ext cx="6997147" cy="4790660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1E2593B-0E5D-45F1-A250-DB3DA0A84D3A}"/>
              </a:ext>
            </a:extLst>
          </p:cNvPr>
          <p:cNvSpPr txBox="1"/>
          <p:nvPr/>
        </p:nvSpPr>
        <p:spPr>
          <a:xfrm>
            <a:off x="3531704" y="755375"/>
            <a:ext cx="512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000" b="1" dirty="0"/>
              <a:t>This is the runned version of Level 1.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62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EF4024-AF50-4476-9111-044A8808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609599"/>
            <a:ext cx="11555895" cy="2173357"/>
          </a:xfrm>
        </p:spPr>
        <p:txBody>
          <a:bodyPr/>
          <a:lstStyle/>
          <a:p>
            <a:pPr algn="ctr"/>
            <a:r>
              <a:rPr lang="en-US" b="1" dirty="0"/>
              <a:t>And this is the map that </a:t>
            </a:r>
            <a:r>
              <a:rPr lang="en-US" b="1" dirty="0" err="1"/>
              <a:t>i</a:t>
            </a:r>
            <a:r>
              <a:rPr lang="en-US" b="1" dirty="0"/>
              <a:t> used for level </a:t>
            </a:r>
            <a:r>
              <a:rPr lang="az-Latn-AZ" b="1" dirty="0"/>
              <a:t>1 in </a:t>
            </a:r>
            <a:r>
              <a:rPr lang="en-US" b="1" dirty="0"/>
              <a:t>Prototype-</a:t>
            </a:r>
            <a:r>
              <a:rPr lang="az-Latn-AZ" b="1" dirty="0"/>
              <a:t>2</a:t>
            </a:r>
            <a:r>
              <a:rPr lang="en-US" b="1" dirty="0"/>
              <a:t>. </a:t>
            </a:r>
            <a:r>
              <a:rPr lang="en-US" b="1" dirty="0" err="1"/>
              <a:t>i’ve</a:t>
            </a:r>
            <a:r>
              <a:rPr lang="en-US" b="1" dirty="0"/>
              <a:t> created </a:t>
            </a:r>
            <a:r>
              <a:rPr lang="az-Latn-AZ" b="1" dirty="0"/>
              <a:t>this</a:t>
            </a:r>
            <a:r>
              <a:rPr lang="en-US" b="1" dirty="0"/>
              <a:t> by using “Tiled” map editor.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C64788F-882F-4C66-834B-E99ACC5AC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6" t="39204" r="2752" b="35631"/>
          <a:stretch/>
        </p:blipFill>
        <p:spPr>
          <a:xfrm>
            <a:off x="0" y="3034748"/>
            <a:ext cx="12191999" cy="2686878"/>
          </a:xfrm>
        </p:spPr>
      </p:pic>
    </p:spTree>
    <p:extLst>
      <p:ext uri="{BB962C8B-B14F-4D97-AF65-F5344CB8AC3E}">
        <p14:creationId xmlns:p14="http://schemas.microsoft.com/office/powerpoint/2010/main" val="2824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E28A2F-F8A0-4546-9755-480E6DC7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b="1" dirty="0"/>
              <a:t>N</a:t>
            </a:r>
            <a:r>
              <a:rPr lang="en-US" b="1" dirty="0" err="1"/>
              <a:t>ew</a:t>
            </a:r>
            <a:r>
              <a:rPr lang="en-US" b="1" dirty="0"/>
              <a:t> items that I’ve added for new version of </a:t>
            </a:r>
            <a:r>
              <a:rPr lang="en-US" b="1" dirty="0" err="1"/>
              <a:t>lEvel</a:t>
            </a:r>
            <a:r>
              <a:rPr lang="en-US" b="1" dirty="0"/>
              <a:t> 1.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56FC0F3-DCA2-48C6-A161-417D88500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334" y="3313044"/>
            <a:ext cx="1671361" cy="1446144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590E008-F5BF-40C8-BD66-01A23A0E0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353339"/>
            <a:ext cx="1219200" cy="12192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B3F2AE3-619B-482C-B7FC-DBDBE5405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12" y="3144078"/>
            <a:ext cx="1219200" cy="12192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CA54E080-1191-46CD-A132-F5C700C17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209" y="4343401"/>
            <a:ext cx="1219200" cy="12192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42BFD0BF-2639-426C-A81D-00F1211CD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621" y="3124201"/>
            <a:ext cx="1219200" cy="121920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80E324C8-6BBD-466C-9CDF-0EFAABEE3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2539" y="4353339"/>
            <a:ext cx="1219200" cy="1219200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112F84AB-91E2-478F-A35B-45C7429FB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2539" y="3124201"/>
            <a:ext cx="1219200" cy="121920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8046ECC9-BF36-476B-9DCA-08EBB9B6D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3074" y="4015410"/>
            <a:ext cx="1540426" cy="1606826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79773D30-7105-4CD9-8CE9-A74E26D734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722" y="4015410"/>
            <a:ext cx="1540426" cy="160682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75AA63B7-E286-41EB-8BD6-368467447F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030" y="269019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6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92BFBF-89B8-4B17-8617-A71E454F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01148"/>
            <a:ext cx="9905998" cy="342899"/>
          </a:xfrm>
        </p:spPr>
        <p:txBody>
          <a:bodyPr>
            <a:normAutofit fontScale="90000"/>
          </a:bodyPr>
          <a:lstStyle/>
          <a:p>
            <a:pPr algn="ctr"/>
            <a:r>
              <a:rPr lang="az-Latn-AZ" b="1" dirty="0"/>
              <a:t>Some screenshots from level 2.</a:t>
            </a:r>
            <a:endParaRPr lang="en-US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9BFC14F-B624-4C4F-A48C-95587CA92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43" y="1934816"/>
            <a:ext cx="5446317" cy="417443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2815A82-D965-4541-9B29-9267B860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34816"/>
            <a:ext cx="5830956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2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BE70AD-20FB-4762-B193-821F0D24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And this is the map that </a:t>
            </a:r>
            <a:r>
              <a:rPr lang="en-US" b="1" dirty="0" err="1"/>
              <a:t>i</a:t>
            </a:r>
            <a:r>
              <a:rPr lang="en-US" b="1" dirty="0"/>
              <a:t> used for level </a:t>
            </a:r>
            <a:r>
              <a:rPr lang="az-Latn-AZ" b="1" dirty="0"/>
              <a:t>2 in </a:t>
            </a:r>
            <a:r>
              <a:rPr lang="en-US" b="1" dirty="0"/>
              <a:t>Prototype-</a:t>
            </a:r>
            <a:r>
              <a:rPr lang="az-Latn-AZ" b="1" dirty="0"/>
              <a:t>2</a:t>
            </a:r>
            <a:r>
              <a:rPr lang="en-US" b="1" dirty="0"/>
              <a:t>. </a:t>
            </a:r>
            <a:r>
              <a:rPr lang="en-US" b="1" dirty="0" err="1"/>
              <a:t>i’ve</a:t>
            </a:r>
            <a:r>
              <a:rPr lang="en-US" b="1" dirty="0"/>
              <a:t> </a:t>
            </a:r>
            <a:r>
              <a:rPr lang="az-Latn-AZ" b="1" dirty="0"/>
              <a:t>also </a:t>
            </a:r>
            <a:r>
              <a:rPr lang="en-US" b="1" dirty="0"/>
              <a:t>created </a:t>
            </a:r>
            <a:r>
              <a:rPr lang="az-Latn-AZ" b="1" dirty="0"/>
              <a:t>this</a:t>
            </a:r>
            <a:r>
              <a:rPr lang="en-US" b="1" dirty="0"/>
              <a:t> by using “Tiled” map editor.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1FA2D6E-67BC-4FA4-84CC-E47CD047A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22" t="34378" r="1147" b="25300"/>
          <a:stretch/>
        </p:blipFill>
        <p:spPr>
          <a:xfrm>
            <a:off x="503582" y="2897259"/>
            <a:ext cx="11436627" cy="3334577"/>
          </a:xfrm>
        </p:spPr>
      </p:pic>
    </p:spTree>
    <p:extLst>
      <p:ext uri="{BB962C8B-B14F-4D97-AF65-F5344CB8AC3E}">
        <p14:creationId xmlns:p14="http://schemas.microsoft.com/office/powerpoint/2010/main" val="18404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04A3F1-FDB0-41C2-AD6C-BB26E745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Latn-AZ" b="1" dirty="0"/>
              <a:t>N</a:t>
            </a:r>
            <a:r>
              <a:rPr lang="en-US" b="1" dirty="0" err="1"/>
              <a:t>ew</a:t>
            </a:r>
            <a:r>
              <a:rPr lang="en-US" b="1" dirty="0"/>
              <a:t> items that I’ve added for new version of </a:t>
            </a:r>
            <a:r>
              <a:rPr lang="en-US" b="1" dirty="0" err="1"/>
              <a:t>lEvel</a:t>
            </a:r>
            <a:r>
              <a:rPr lang="en-US" b="1" dirty="0"/>
              <a:t> 2.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83821E1-88D3-4E5D-A49E-0731E664B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312" y="4340088"/>
            <a:ext cx="1219200" cy="121920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182AC90-0822-4E63-894D-F6AB6C43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11" y="4340088"/>
            <a:ext cx="1219200" cy="12192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3B8C1E8-18E4-494B-9513-9A93183D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209" y="4340088"/>
            <a:ext cx="1219200" cy="12192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7439927-A9A7-476F-8AC2-B86DEFF8A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209" y="3120888"/>
            <a:ext cx="1219200" cy="1219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9B30432-CC33-4DFF-A147-4DDF824A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547" y="3120888"/>
            <a:ext cx="1219200" cy="12192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6C00A1C-55D2-40B0-A0BB-98337C023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7679" y="4340088"/>
            <a:ext cx="1219200" cy="12192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439D1147-FD94-4AE2-AA14-124BBAB678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313" y="3120888"/>
            <a:ext cx="1219200" cy="12192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7B59D9CF-4E6A-43FD-9A54-CC5B264B86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4313" y="4340088"/>
            <a:ext cx="1219200" cy="12192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C2CB9C36-1E5D-426A-9BC4-FCF5054884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489" y="4134678"/>
            <a:ext cx="1415596" cy="14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36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179</TotalTime>
  <Words>405</Words>
  <Application>Microsoft Macintosh PowerPoint</Application>
  <PresentationFormat>Widescreen</PresentationFormat>
  <Paragraphs>38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Ağ Gözü</vt:lpstr>
      <vt:lpstr>Computer engineering  Engineering project 1.  “2D platform game”  prototype-2</vt:lpstr>
      <vt:lpstr>Information About The Game </vt:lpstr>
      <vt:lpstr>What development tools and software languages ​​did I used for my project?</vt:lpstr>
      <vt:lpstr>PowerPoint Presentation</vt:lpstr>
      <vt:lpstr>And this is the map that i used for level 1 in Prototype-2. i’ve created this by using “Tiled” map editor. </vt:lpstr>
      <vt:lpstr>New items that I’ve added for new version of lEvel 1.</vt:lpstr>
      <vt:lpstr>Some screenshots from level 2.</vt:lpstr>
      <vt:lpstr>And this is the map that i used for level 2 in Prototype-2. i’ve also created this by using “Tiled” map editor.</vt:lpstr>
      <vt:lpstr>New items that I’ve added for new version of lEvel 2.</vt:lpstr>
      <vt:lpstr>The point and content of my game:</vt:lpstr>
      <vt:lpstr>This is the video of complete 2 level of my game.</vt:lpstr>
      <vt:lpstr>Resources, training video addresses.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“2D platform game” prototype-2</dc:title>
  <dc:creator>Leyla Abdullayeva</dc:creator>
  <cp:lastModifiedBy>Leyla Abdullayeva</cp:lastModifiedBy>
  <cp:revision>15</cp:revision>
  <dcterms:created xsi:type="dcterms:W3CDTF">2020-05-10T16:01:11Z</dcterms:created>
  <dcterms:modified xsi:type="dcterms:W3CDTF">2022-04-13T13:08:28Z</dcterms:modified>
</cp:coreProperties>
</file>