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229e403b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229e403b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Pandas is a Python library for data manipulation and analysis that provides data structures like data frames to efficiently handle and explore structured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229e403b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229e403b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Matplotlib is a widely-used Python library for creating static, animated, and interactive visualizations, while Seaborn is a data visualization library based on Matplotlib, providing a high-level interface for creating informative and aesthetically pleasing statistical graphics.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229e403b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b229e403b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Faker is a Python library for generating fake data, such as names, addresses, and dates, useful for testing, prototyping, and anonymizing datasets.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229e403b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229e403b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Scikit-learn (Sklearn) is a Python library for machine learning that provides simple and efficient tools for data analysis and modeling, including various algorithms for classification, regression, clustering, and more.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229e403b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229e403b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229e403b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b229e403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edbe0356c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edbe0356c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Sentiment Analysis with Python is the process of utilizing Python programming language and natural language processing techniques to analyze and determine the emotional tone, opinions, or sentiments expressed in textual data, such as reviews, comments, or social media posts.</a:t>
            </a:r>
            <a:br>
              <a:rPr lang="tr"/>
            </a:br>
            <a:r>
              <a:rPr lang="tr"/>
              <a:t>It’s the process of ‘computationally’ determining whether a piece of writing is positive, negative or neutral. It’s also known as opinion mining, deriving the opinion or attitude of a speaker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229e40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229e40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Pandas: Pandas is a powerful Python library for data manipulation and analysis, providing easy-to-use data structures like data frames for handling and exploring structured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Preprocess_kgptalkie: Preprocess_kgptalkie is a library designed for text preprocessing in NLP projects, offering tools for cleaning and preparing textual data for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NLTK (Natural Language Toolkit): NLTK is a comprehensive library for natural language processing, offering tools for tokenization, stemming, tagging, parsing, and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Matplotlib: Matplotlib is a widely-used Python plotting library that enables the creation of static, animated, and interactive visualizations for data exploration and presentation.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Seaborn: Seaborn is a data visualization library based on Matplotlib, providing a high-level interface for creating informative and aesthetically pleasing statistical graphics.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Faker: Faker is a library for generating fake data, such as names, addresses, and dates, which is useful for testing, prototyping, and anonymizing datasets.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Scikit-learn (Sklearn): Scikit-learn is a machine learning library that offers simple and efficient tools for data analysis and modeling, including algorithms for classification, regression, clustering, and more.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229e403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229e403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Google Colab is a cloud-based platform that provides a free, collaborative, and accessible environment for writing and executing Python code, particularly well-suited for machine learning and data analysis tasks.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229e403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229e403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tr"/>
              <a:t>These supervised learning algorithms serve distinct purposes: Random Forest Classifier is an ensemble learning method that builds multiple decision trees; NLTK (Natural Language Toolkit) is a versatile Python library for natural language processing; Naive Bayes is a probabilistic algorithm based on Bayes' theorem often used for classification; and Support Vector Machine (SVM) is a powerful algorithm for defining hyperplanes that separate data points into distinct classes.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229e403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229e403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Random Forest Classifier: Random Forest Classifier is an ensemble learning algorithm that constructs multiple decision trees during training and outputs the mode of the classes for classification.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229e403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229e403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NLTK (Natural Language Toolkit): NLTK is a powerful Python library for natural language processing, offering tools and resources for tasks such as tokenization, stemming, and sentiment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229e403b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229e403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Naive Bayes: Naive Bayes is a probabilistic machine learning algorithm based on Bayes' theorem, often used for classification tasks by assuming independence between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229e403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229e403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Support Vector Machine (SVM): Support Vector Machine is a supervised machine learning algorithm that finds the optimal hyperplane to separate classes in a dataset, making it effective for classification tasks.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atasets/bittlingmayer/amazonreview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70025" y="1613825"/>
            <a:ext cx="6725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Sentiment Analysis With Python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Leyla Abdullayeva - 1904010038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PANDAS</a:t>
            </a:r>
            <a:endParaRPr/>
          </a:p>
        </p:txBody>
      </p:sp>
      <p:pic>
        <p:nvPicPr>
          <p:cNvPr id="340" name="Google Shape;340;p22"/>
          <p:cNvPicPr preferRelativeResize="0"/>
          <p:nvPr/>
        </p:nvPicPr>
        <p:blipFill>
          <a:blip r:embed="rId3">
            <a:alphaModFix/>
          </a:blip>
          <a:stretch>
            <a:fillRect/>
          </a:stretch>
        </p:blipFill>
        <p:spPr>
          <a:xfrm>
            <a:off x="1303800" y="1366400"/>
            <a:ext cx="6716151" cy="3514775"/>
          </a:xfrm>
          <a:prstGeom prst="rect">
            <a:avLst/>
          </a:prstGeom>
          <a:noFill/>
          <a:ln>
            <a:noFill/>
          </a:ln>
        </p:spPr>
      </p:pic>
      <p:sp>
        <p:nvSpPr>
          <p:cNvPr id="341" name="Google Shape;341;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Visualizations (Matplotlib + Seaborn)</a:t>
            </a:r>
            <a:endParaRPr/>
          </a:p>
        </p:txBody>
      </p:sp>
      <p:pic>
        <p:nvPicPr>
          <p:cNvPr id="347" name="Google Shape;347;p23"/>
          <p:cNvPicPr preferRelativeResize="0"/>
          <p:nvPr/>
        </p:nvPicPr>
        <p:blipFill>
          <a:blip r:embed="rId3">
            <a:alphaModFix/>
          </a:blip>
          <a:stretch>
            <a:fillRect/>
          </a:stretch>
        </p:blipFill>
        <p:spPr>
          <a:xfrm>
            <a:off x="1345775" y="1398750"/>
            <a:ext cx="6138200" cy="3330300"/>
          </a:xfrm>
          <a:prstGeom prst="rect">
            <a:avLst/>
          </a:prstGeom>
          <a:noFill/>
          <a:ln>
            <a:noFill/>
          </a:ln>
        </p:spPr>
      </p:pic>
      <p:sp>
        <p:nvSpPr>
          <p:cNvPr id="348" name="Google Shape;348;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Faker </a:t>
            </a:r>
            <a:endParaRPr/>
          </a:p>
        </p:txBody>
      </p:sp>
      <p:sp>
        <p:nvSpPr>
          <p:cNvPr id="354" name="Google Shape;354;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pic>
        <p:nvPicPr>
          <p:cNvPr id="355" name="Google Shape;355;p24"/>
          <p:cNvPicPr preferRelativeResize="0"/>
          <p:nvPr/>
        </p:nvPicPr>
        <p:blipFill>
          <a:blip r:embed="rId3">
            <a:alphaModFix/>
          </a:blip>
          <a:stretch>
            <a:fillRect/>
          </a:stretch>
        </p:blipFill>
        <p:spPr>
          <a:xfrm>
            <a:off x="696550" y="1496150"/>
            <a:ext cx="7637760" cy="3240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Sklearn</a:t>
            </a:r>
            <a:endParaRPr/>
          </a:p>
        </p:txBody>
      </p:sp>
      <p:sp>
        <p:nvSpPr>
          <p:cNvPr id="361" name="Google Shape;361;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pic>
        <p:nvPicPr>
          <p:cNvPr id="362" name="Google Shape;362;p25"/>
          <p:cNvPicPr preferRelativeResize="0"/>
          <p:nvPr/>
        </p:nvPicPr>
        <p:blipFill>
          <a:blip r:embed="rId3">
            <a:alphaModFix/>
          </a:blip>
          <a:stretch>
            <a:fillRect/>
          </a:stretch>
        </p:blipFill>
        <p:spPr>
          <a:xfrm>
            <a:off x="1521500" y="1283375"/>
            <a:ext cx="6388026" cy="359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Future Use</a:t>
            </a:r>
            <a:endParaRPr/>
          </a:p>
        </p:txBody>
      </p:sp>
      <p:sp>
        <p:nvSpPr>
          <p:cNvPr id="368" name="Google Shape;36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tr"/>
              <a:t>İntegrating</a:t>
            </a:r>
            <a:r>
              <a:rPr lang="tr"/>
              <a:t> trained “Amazon” dataset - </a:t>
            </a:r>
            <a:endParaRPr/>
          </a:p>
          <a:p>
            <a:pPr indent="0" lvl="0" marL="0" rtl="0" algn="l">
              <a:spcBef>
                <a:spcPts val="1200"/>
              </a:spcBef>
              <a:spcAft>
                <a:spcPts val="0"/>
              </a:spcAft>
              <a:buNone/>
            </a:pPr>
            <a:r>
              <a:rPr lang="tr" u="sng">
                <a:solidFill>
                  <a:schemeClr val="hlink"/>
                </a:solidFill>
                <a:hlinkClick r:id="rId3"/>
              </a:rPr>
              <a:t>https://www.kaggle.com/datasets/bittlingmayer/amazonreviews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tr"/>
              <a:t>Logistic Regression algorithm can be used and </a:t>
            </a:r>
            <a:r>
              <a:rPr lang="tr"/>
              <a:t>integrated</a:t>
            </a:r>
            <a:r>
              <a:rPr lang="tr"/>
              <a: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tr"/>
              <a:t>Neural Networks can be used with our trained datasets.</a:t>
            </a:r>
            <a:endParaRPr/>
          </a:p>
        </p:txBody>
      </p:sp>
      <p:sp>
        <p:nvSpPr>
          <p:cNvPr id="369" name="Google Shape;369;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183550" y="21434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THANKS FOR LİSTENİNG !</a:t>
            </a:r>
            <a:endParaRPr/>
          </a:p>
        </p:txBody>
      </p:sp>
      <p:sp>
        <p:nvSpPr>
          <p:cNvPr id="375" name="Google Shape;375;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What is Sentiment Analysis?</a:t>
            </a:r>
            <a:endParaRPr/>
          </a:p>
        </p:txBody>
      </p:sp>
      <p:pic>
        <p:nvPicPr>
          <p:cNvPr id="284" name="Google Shape;284;p14"/>
          <p:cNvPicPr preferRelativeResize="0"/>
          <p:nvPr/>
        </p:nvPicPr>
        <p:blipFill rotWithShape="1">
          <a:blip r:embed="rId3">
            <a:alphaModFix/>
          </a:blip>
          <a:srcRect b="17983" l="0" r="0" t="5394"/>
          <a:stretch/>
        </p:blipFill>
        <p:spPr>
          <a:xfrm>
            <a:off x="1890675" y="1776175"/>
            <a:ext cx="5605376" cy="3219474"/>
          </a:xfrm>
          <a:prstGeom prst="rect">
            <a:avLst/>
          </a:prstGeom>
          <a:noFill/>
          <a:ln>
            <a:noFill/>
          </a:ln>
        </p:spPr>
      </p:pic>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Python Libraries That I used</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tr" sz="1700"/>
              <a:t>Pandas</a:t>
            </a:r>
            <a:endParaRPr sz="1700"/>
          </a:p>
          <a:p>
            <a:pPr indent="-336550" lvl="0" marL="457200" rtl="0" algn="l">
              <a:spcBef>
                <a:spcPts val="0"/>
              </a:spcBef>
              <a:spcAft>
                <a:spcPts val="0"/>
              </a:spcAft>
              <a:buSzPts val="1700"/>
              <a:buChar char="●"/>
            </a:pPr>
            <a:r>
              <a:rPr lang="tr" sz="1700"/>
              <a:t>P</a:t>
            </a:r>
            <a:r>
              <a:rPr lang="tr" sz="1700"/>
              <a:t>reprocess_kgptalkie</a:t>
            </a:r>
            <a:endParaRPr sz="1700"/>
          </a:p>
          <a:p>
            <a:pPr indent="-336550" lvl="0" marL="457200" rtl="0" algn="l">
              <a:spcBef>
                <a:spcPts val="0"/>
              </a:spcBef>
              <a:spcAft>
                <a:spcPts val="0"/>
              </a:spcAft>
              <a:buSzPts val="1700"/>
              <a:buChar char="●"/>
            </a:pPr>
            <a:r>
              <a:rPr lang="tr" sz="1700"/>
              <a:t>NLTK</a:t>
            </a:r>
            <a:endParaRPr sz="1700"/>
          </a:p>
          <a:p>
            <a:pPr indent="-336550" lvl="0" marL="457200" rtl="0" algn="l">
              <a:spcBef>
                <a:spcPts val="0"/>
              </a:spcBef>
              <a:spcAft>
                <a:spcPts val="0"/>
              </a:spcAft>
              <a:buSzPts val="1700"/>
              <a:buChar char="●"/>
            </a:pPr>
            <a:r>
              <a:rPr lang="tr" sz="1700"/>
              <a:t>Matplotlib</a:t>
            </a:r>
            <a:endParaRPr sz="1700"/>
          </a:p>
          <a:p>
            <a:pPr indent="-336550" lvl="0" marL="457200" rtl="0" algn="l">
              <a:spcBef>
                <a:spcPts val="0"/>
              </a:spcBef>
              <a:spcAft>
                <a:spcPts val="0"/>
              </a:spcAft>
              <a:buSzPts val="1700"/>
              <a:buChar char="●"/>
            </a:pPr>
            <a:r>
              <a:rPr lang="tr" sz="1700"/>
              <a:t>Seaborn</a:t>
            </a:r>
            <a:endParaRPr sz="1700"/>
          </a:p>
          <a:p>
            <a:pPr indent="-336550" lvl="0" marL="457200" rtl="0" algn="l">
              <a:spcBef>
                <a:spcPts val="0"/>
              </a:spcBef>
              <a:spcAft>
                <a:spcPts val="0"/>
              </a:spcAft>
              <a:buSzPts val="1700"/>
              <a:buChar char="●"/>
            </a:pPr>
            <a:r>
              <a:rPr lang="tr" sz="1700"/>
              <a:t>Faker</a:t>
            </a:r>
            <a:endParaRPr sz="1700"/>
          </a:p>
          <a:p>
            <a:pPr indent="-336550" lvl="0" marL="457200" rtl="0" algn="l">
              <a:spcBef>
                <a:spcPts val="0"/>
              </a:spcBef>
              <a:spcAft>
                <a:spcPts val="0"/>
              </a:spcAft>
              <a:buSzPts val="1700"/>
              <a:buChar char="●"/>
            </a:pPr>
            <a:r>
              <a:rPr lang="tr" sz="1700"/>
              <a:t>Sklearn</a:t>
            </a:r>
            <a:endParaRPr sz="1700"/>
          </a:p>
          <a:p>
            <a:pPr indent="0" lvl="0" marL="457200" rtl="0" algn="l">
              <a:spcBef>
                <a:spcPts val="1200"/>
              </a:spcBef>
              <a:spcAft>
                <a:spcPts val="1200"/>
              </a:spcAft>
              <a:buNone/>
            </a:pPr>
            <a:r>
              <a:t/>
            </a:r>
            <a:endParaRPr/>
          </a:p>
        </p:txBody>
      </p:sp>
      <p:sp>
        <p:nvSpPr>
          <p:cNvPr id="292" name="Google Shape;292;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Google Colab</a:t>
            </a:r>
            <a:endParaRPr/>
          </a:p>
        </p:txBody>
      </p:sp>
      <p:pic>
        <p:nvPicPr>
          <p:cNvPr id="298" name="Google Shape;298;p16"/>
          <p:cNvPicPr preferRelativeResize="0"/>
          <p:nvPr/>
        </p:nvPicPr>
        <p:blipFill>
          <a:blip r:embed="rId3">
            <a:alphaModFix/>
          </a:blip>
          <a:stretch>
            <a:fillRect/>
          </a:stretch>
        </p:blipFill>
        <p:spPr>
          <a:xfrm>
            <a:off x="786325" y="1341349"/>
            <a:ext cx="7279276" cy="3233600"/>
          </a:xfrm>
          <a:prstGeom prst="rect">
            <a:avLst/>
          </a:prstGeom>
          <a:noFill/>
          <a:ln>
            <a:noFill/>
          </a:ln>
        </p:spPr>
      </p:pic>
      <p:sp>
        <p:nvSpPr>
          <p:cNvPr id="299" name="Google Shape;299;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Algorithms that I’ve used</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tr"/>
              <a:t>Random Forest Classifier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tr"/>
              <a:t>NLTK</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tr"/>
              <a:t>NAİVE</a:t>
            </a:r>
            <a:r>
              <a:rPr lang="tr"/>
              <a:t> BAYES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tr"/>
              <a:t>Support Vector Machine </a:t>
            </a:r>
            <a:r>
              <a:rPr lang="tr"/>
              <a:t>Algorithm</a:t>
            </a:r>
            <a:r>
              <a:rPr lang="tr"/>
              <a:t> (SVM)</a:t>
            </a:r>
            <a:endParaRPr/>
          </a:p>
        </p:txBody>
      </p:sp>
      <p:sp>
        <p:nvSpPr>
          <p:cNvPr id="306" name="Google Shape;306;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RANDOM FOREST CLASSIFIER</a:t>
            </a:r>
            <a:endParaRPr/>
          </a:p>
        </p:txBody>
      </p:sp>
      <p:pic>
        <p:nvPicPr>
          <p:cNvPr id="312" name="Google Shape;312;p18"/>
          <p:cNvPicPr preferRelativeResize="0"/>
          <p:nvPr/>
        </p:nvPicPr>
        <p:blipFill rotWithShape="1">
          <a:blip r:embed="rId3">
            <a:alphaModFix/>
          </a:blip>
          <a:srcRect b="0" l="10609" r="13281" t="23354"/>
          <a:stretch/>
        </p:blipFill>
        <p:spPr>
          <a:xfrm>
            <a:off x="1239050" y="1258125"/>
            <a:ext cx="6022899" cy="3411776"/>
          </a:xfrm>
          <a:prstGeom prst="rect">
            <a:avLst/>
          </a:prstGeom>
          <a:noFill/>
          <a:ln>
            <a:noFill/>
          </a:ln>
        </p:spPr>
      </p:pic>
      <p:sp>
        <p:nvSpPr>
          <p:cNvPr id="313" name="Google Shape;313;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NLTK</a:t>
            </a:r>
            <a:endParaRPr/>
          </a:p>
        </p:txBody>
      </p:sp>
      <p:pic>
        <p:nvPicPr>
          <p:cNvPr id="319" name="Google Shape;319;p19"/>
          <p:cNvPicPr preferRelativeResize="0"/>
          <p:nvPr/>
        </p:nvPicPr>
        <p:blipFill>
          <a:blip r:embed="rId3">
            <a:alphaModFix/>
          </a:blip>
          <a:stretch>
            <a:fillRect/>
          </a:stretch>
        </p:blipFill>
        <p:spPr>
          <a:xfrm>
            <a:off x="1303800" y="1364275"/>
            <a:ext cx="6716724" cy="3515775"/>
          </a:xfrm>
          <a:prstGeom prst="rect">
            <a:avLst/>
          </a:prstGeom>
          <a:noFill/>
          <a:ln>
            <a:noFill/>
          </a:ln>
        </p:spPr>
      </p:pic>
      <p:sp>
        <p:nvSpPr>
          <p:cNvPr id="320" name="Google Shape;320;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600"/>
              <a:t>NAİVE BAYES</a:t>
            </a:r>
            <a:endParaRPr sz="2600"/>
          </a:p>
        </p:txBody>
      </p:sp>
      <p:pic>
        <p:nvPicPr>
          <p:cNvPr id="326" name="Google Shape;326;p20"/>
          <p:cNvPicPr preferRelativeResize="0"/>
          <p:nvPr/>
        </p:nvPicPr>
        <p:blipFill rotWithShape="1">
          <a:blip r:embed="rId3">
            <a:alphaModFix/>
          </a:blip>
          <a:srcRect b="6289" l="2733" r="0" t="5003"/>
          <a:stretch/>
        </p:blipFill>
        <p:spPr>
          <a:xfrm>
            <a:off x="1184100" y="1560850"/>
            <a:ext cx="6329019" cy="3166351"/>
          </a:xfrm>
          <a:prstGeom prst="rect">
            <a:avLst/>
          </a:prstGeom>
          <a:noFill/>
          <a:ln>
            <a:noFill/>
          </a:ln>
        </p:spPr>
      </p:pic>
      <p:sp>
        <p:nvSpPr>
          <p:cNvPr id="327" name="Google Shape;327;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Support Vector Machine </a:t>
            </a:r>
            <a:r>
              <a:rPr lang="tr"/>
              <a:t>Algorithm</a:t>
            </a:r>
            <a:r>
              <a:rPr lang="tr"/>
              <a:t> (SVM)</a:t>
            </a:r>
            <a:endParaRPr/>
          </a:p>
        </p:txBody>
      </p:sp>
      <p:pic>
        <p:nvPicPr>
          <p:cNvPr id="333" name="Google Shape;333;p21"/>
          <p:cNvPicPr preferRelativeResize="0"/>
          <p:nvPr/>
        </p:nvPicPr>
        <p:blipFill>
          <a:blip r:embed="rId3">
            <a:alphaModFix/>
          </a:blip>
          <a:stretch>
            <a:fillRect/>
          </a:stretch>
        </p:blipFill>
        <p:spPr>
          <a:xfrm>
            <a:off x="1904313" y="1316150"/>
            <a:ext cx="5335374" cy="3466825"/>
          </a:xfrm>
          <a:prstGeom prst="rect">
            <a:avLst/>
          </a:prstGeom>
          <a:noFill/>
          <a:ln>
            <a:noFill/>
          </a:ln>
        </p:spPr>
      </p:pic>
      <p:sp>
        <p:nvSpPr>
          <p:cNvPr id="334" name="Google Shape;334;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