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DA02-07EB-44F7-B2E9-3C424E3A0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PYTHON 3 </a:t>
            </a:r>
            <a:br>
              <a:rPr lang="en-US" sz="5400" dirty="0"/>
            </a:br>
            <a:r>
              <a:rPr lang="en-US" dirty="0"/>
              <a:t>FOR ROBOTFRAMWORK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CEF2CD-00B5-42ED-85D8-2F511FC0E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846" y="4468031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By Chalermkiat P.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7115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294E-F05E-42B1-9182-0F85E94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41" y="1735892"/>
            <a:ext cx="9281160" cy="3520440"/>
          </a:xfrm>
        </p:spPr>
        <p:txBody>
          <a:bodyPr>
            <a:normAutofit/>
          </a:bodyPr>
          <a:lstStyle/>
          <a:p>
            <a:r>
              <a:rPr lang="en-US" sz="8800" dirty="0"/>
              <a:t>Python : Class</a:t>
            </a:r>
            <a:r>
              <a:rPr lang="en-US" sz="6600" dirty="0"/>
              <a:t/>
            </a:r>
            <a:br>
              <a:rPr lang="en-US" sz="6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5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CA69-07FD-422D-ACFD-A210A341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class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F2-D9EB-4DA2-8025-C634956E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47383"/>
          </a:xfrm>
        </p:spPr>
        <p:txBody>
          <a:bodyPr/>
          <a:lstStyle/>
          <a:p>
            <a:r>
              <a:rPr lang="en-US" dirty="0"/>
              <a:t>Single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DB9E4-F9A2-462E-A510-41C7EE95D03C}"/>
              </a:ext>
            </a:extLst>
          </p:cNvPr>
          <p:cNvSpPr txBox="1">
            <a:spLocks/>
          </p:cNvSpPr>
          <p:nvPr/>
        </p:nvSpPr>
        <p:spPr>
          <a:xfrm>
            <a:off x="940190" y="3766950"/>
            <a:ext cx="6711696" cy="54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174115"/>
            <a:ext cx="7013236" cy="2074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381144"/>
            <a:ext cx="6957171" cy="13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2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294E-F05E-42B1-9182-0F85E94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41" y="1735892"/>
            <a:ext cx="9281160" cy="3520440"/>
          </a:xfrm>
        </p:spPr>
        <p:txBody>
          <a:bodyPr>
            <a:normAutofit/>
          </a:bodyPr>
          <a:lstStyle/>
          <a:p>
            <a:r>
              <a:rPr lang="en-US" sz="8800" dirty="0"/>
              <a:t>Python : METHOD</a:t>
            </a:r>
            <a:r>
              <a:rPr lang="en-US" sz="6600" dirty="0"/>
              <a:t/>
            </a:r>
            <a:br>
              <a:rPr lang="en-US" sz="6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5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CA69-07FD-422D-ACFD-A210A341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39" y="1308682"/>
            <a:ext cx="3396283" cy="1114477"/>
          </a:xfrm>
        </p:spPr>
        <p:txBody>
          <a:bodyPr>
            <a:normAutofit/>
          </a:bodyPr>
          <a:lstStyle/>
          <a:p>
            <a:r>
              <a:rPr lang="en-US" dirty="0"/>
              <a:t>Python : method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F2-D9EB-4DA2-8025-C634956E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47383"/>
          </a:xfrm>
        </p:spPr>
        <p:txBody>
          <a:bodyPr/>
          <a:lstStyle/>
          <a:p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DB9E4-F9A2-462E-A510-41C7EE95D03C}"/>
              </a:ext>
            </a:extLst>
          </p:cNvPr>
          <p:cNvSpPr txBox="1">
            <a:spLocks/>
          </p:cNvSpPr>
          <p:nvPr/>
        </p:nvSpPr>
        <p:spPr>
          <a:xfrm>
            <a:off x="838200" y="2423159"/>
            <a:ext cx="6711696" cy="54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  <a:r>
              <a:rPr lang="en-GB" dirty="0" err="1"/>
              <a:t>ith</a:t>
            </a:r>
            <a:r>
              <a:rPr lang="en-GB" dirty="0"/>
              <a:t> parameter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71C409-CCE9-4C73-A900-647F38F97D22}"/>
              </a:ext>
            </a:extLst>
          </p:cNvPr>
          <p:cNvSpPr txBox="1">
            <a:spLocks/>
          </p:cNvSpPr>
          <p:nvPr/>
        </p:nvSpPr>
        <p:spPr>
          <a:xfrm>
            <a:off x="838200" y="4260209"/>
            <a:ext cx="6711696" cy="54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Return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233182"/>
            <a:ext cx="3200000" cy="7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899040"/>
            <a:ext cx="4419048" cy="7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797710"/>
            <a:ext cx="3885714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13A8-D7D3-4F8F-8C18-CEECF47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C995-B5B3-4E1C-B108-F7BC1824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255A-047E-4DE5-AE92-5658DC0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  <a:p>
            <a:r>
              <a:rPr lang="en-US" dirty="0"/>
              <a:t>What is Python ?</a:t>
            </a:r>
          </a:p>
          <a:p>
            <a:r>
              <a:rPr lang="en-US" dirty="0"/>
              <a:t>Benefits of custom library</a:t>
            </a:r>
          </a:p>
          <a:p>
            <a:r>
              <a:rPr lang="en-US" dirty="0"/>
              <a:t>How to create custom library</a:t>
            </a:r>
          </a:p>
          <a:p>
            <a:r>
              <a:rPr lang="en-US" dirty="0"/>
              <a:t>Python : class</a:t>
            </a:r>
          </a:p>
          <a:p>
            <a:r>
              <a:rPr lang="en-US" dirty="0"/>
              <a:t>Python : method</a:t>
            </a:r>
          </a:p>
          <a:p>
            <a:r>
              <a:rPr lang="en-US" dirty="0"/>
              <a:t>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294E-F05E-42B1-9182-0F85E94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41" y="1140274"/>
            <a:ext cx="9281160" cy="3520440"/>
          </a:xfrm>
        </p:spPr>
        <p:txBody>
          <a:bodyPr/>
          <a:lstStyle/>
          <a:p>
            <a:r>
              <a:rPr lang="en-US" sz="6600" dirty="0"/>
              <a:t>What is </a:t>
            </a:r>
            <a:br>
              <a:rPr lang="en-US" sz="6600" dirty="0"/>
            </a:br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16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4D2AFE-9878-4DD9-A9A7-2D654D7D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</a:t>
            </a:r>
            <a:br>
              <a:rPr lang="en-US" sz="2000" dirty="0"/>
            </a:br>
            <a:r>
              <a:rPr lang="en-US" sz="2400" dirty="0" err="1" smtClean="0"/>
              <a:t>RobotFramEwork</a:t>
            </a:r>
            <a:r>
              <a:rPr lang="en-US" sz="2400" dirty="0" smtClean="0"/>
              <a:t> </a:t>
            </a:r>
            <a:r>
              <a:rPr lang="en-US" sz="2400" dirty="0"/>
              <a:t>?</a:t>
            </a:r>
            <a:endParaRPr lang="en-GB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EC714B-A12E-42E7-B3AF-00DB6E66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th-TH" dirty="0" smtClean="0"/>
              <a:t>คือ เครื่องมือช่วยทดสอบระบบ เช่น</a:t>
            </a:r>
            <a:endParaRPr lang="th-TH" dirty="0"/>
          </a:p>
          <a:p>
            <a:r>
              <a:rPr lang="th-TH" dirty="0" smtClean="0"/>
              <a:t>ทดสอบ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A</a:t>
            </a:r>
            <a:r>
              <a:rPr lang="en-US" dirty="0" smtClean="0"/>
              <a:t>pplication</a:t>
            </a:r>
          </a:p>
          <a:p>
            <a:r>
              <a:rPr lang="th-TH" dirty="0" smtClean="0"/>
              <a:t>ทดสอบ </a:t>
            </a:r>
            <a:r>
              <a:rPr lang="en-US" dirty="0"/>
              <a:t>M</a:t>
            </a:r>
            <a:r>
              <a:rPr lang="en-US" dirty="0" smtClean="0"/>
              <a:t>obile Application</a:t>
            </a:r>
          </a:p>
          <a:p>
            <a:r>
              <a:rPr lang="th-TH" dirty="0" smtClean="0"/>
              <a:t>ทดสอบ </a:t>
            </a:r>
            <a:r>
              <a:rPr lang="en-US" dirty="0"/>
              <a:t>Application Programming </a:t>
            </a:r>
            <a:r>
              <a:rPr lang="en-US" dirty="0" smtClean="0"/>
              <a:t>Interface (API)</a:t>
            </a:r>
            <a:endParaRPr lang="en-US" dirty="0"/>
          </a:p>
          <a:p>
            <a:r>
              <a:rPr lang="th-TH" dirty="0" smtClean="0"/>
              <a:t>ทดสอบ </a:t>
            </a:r>
            <a:r>
              <a:rPr lang="en-US" dirty="0" smtClean="0"/>
              <a:t>Query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2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294E-F05E-42B1-9182-0F85E94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31" y="1215775"/>
            <a:ext cx="9281160" cy="3520440"/>
          </a:xfrm>
        </p:spPr>
        <p:txBody>
          <a:bodyPr/>
          <a:lstStyle/>
          <a:p>
            <a:r>
              <a:rPr lang="en-US" sz="6600" dirty="0"/>
              <a:t>What is </a:t>
            </a:r>
            <a:br>
              <a:rPr lang="en-US" sz="6600" dirty="0"/>
            </a:br>
            <a:r>
              <a:rPr lang="en-US" sz="13800" dirty="0"/>
              <a:t>PYTHON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03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4D2AFE-9878-4DD9-A9A7-2D654D7D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895912"/>
            <a:ext cx="3200400" cy="527248"/>
          </a:xfrm>
        </p:spPr>
        <p:txBody>
          <a:bodyPr>
            <a:noAutofit/>
          </a:bodyPr>
          <a:lstStyle/>
          <a:p>
            <a:r>
              <a:rPr lang="en-US" sz="2800" dirty="0"/>
              <a:t>What is PYTHON ?</a:t>
            </a:r>
            <a:endParaRPr lang="en-GB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EC714B-A12E-42E7-B3AF-00DB6E66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th-TH" dirty="0" smtClean="0"/>
              <a:t>คือ </a:t>
            </a:r>
            <a:r>
              <a:rPr lang="en-US" dirty="0" smtClean="0"/>
              <a:t>compiler </a:t>
            </a:r>
            <a:r>
              <a:rPr lang="th-TH" dirty="0" smtClean="0"/>
              <a:t>สำหรับ </a:t>
            </a:r>
            <a:r>
              <a:rPr lang="en-US" dirty="0" err="1" smtClean="0"/>
              <a:t>robotframework</a:t>
            </a:r>
            <a:r>
              <a:rPr lang="en-US" dirty="0"/>
              <a:t> </a:t>
            </a:r>
            <a:r>
              <a:rPr lang="en-US" dirty="0" smtClean="0"/>
              <a:t>version </a:t>
            </a:r>
            <a:r>
              <a:rPr lang="th-TH" dirty="0" smtClean="0"/>
              <a:t>หลักๆ จะมี </a:t>
            </a:r>
            <a:r>
              <a:rPr lang="en-US" dirty="0" smtClean="0"/>
              <a:t>2 version</a:t>
            </a:r>
          </a:p>
          <a:p>
            <a:r>
              <a:rPr lang="en-US" dirty="0" smtClean="0"/>
              <a:t>Python 2 version </a:t>
            </a:r>
            <a:r>
              <a:rPr lang="th-TH" dirty="0" smtClean="0"/>
              <a:t>ล่าสุด คือ </a:t>
            </a:r>
            <a:r>
              <a:rPr lang="en-US" dirty="0" smtClean="0"/>
              <a:t>2.7.9</a:t>
            </a:r>
          </a:p>
          <a:p>
            <a:r>
              <a:rPr lang="en-US" dirty="0" smtClean="0"/>
              <a:t>Python 3 version </a:t>
            </a:r>
            <a:r>
              <a:rPr lang="th-TH" dirty="0" smtClean="0"/>
              <a:t>ล่าสุด คือ </a:t>
            </a:r>
            <a:r>
              <a:rPr lang="en-US" dirty="0" smtClean="0"/>
              <a:t>3.7.4</a:t>
            </a:r>
          </a:p>
        </p:txBody>
      </p:sp>
    </p:spTree>
    <p:extLst>
      <p:ext uri="{BB962C8B-B14F-4D97-AF65-F5344CB8AC3E}">
        <p14:creationId xmlns:p14="http://schemas.microsoft.com/office/powerpoint/2010/main" val="399256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25D6B-93DF-4067-87D0-E03978E0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library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8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F1E2-598C-4EA9-88BE-921D9BC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custom library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CF8A-EB34-45FA-BE19-8EA0BBD02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9676449" cy="3977640"/>
          </a:xfrm>
        </p:spPr>
        <p:txBody>
          <a:bodyPr/>
          <a:lstStyle/>
          <a:p>
            <a:r>
              <a:rPr lang="th-TH" dirty="0" smtClean="0"/>
              <a:t>เราสามารถเขียน</a:t>
            </a:r>
            <a:r>
              <a:rPr lang="en-US" dirty="0" smtClean="0"/>
              <a:t> Library </a:t>
            </a:r>
            <a:r>
              <a:rPr lang="th-TH" dirty="0" smtClean="0"/>
              <a:t>เพื่อคุยกับ </a:t>
            </a:r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th-TH" dirty="0" smtClean="0"/>
              <a:t>เช่น</a:t>
            </a:r>
            <a:endParaRPr lang="en-US" dirty="0" smtClean="0"/>
          </a:p>
          <a:p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th-TH" dirty="0" smtClean="0"/>
              <a:t>ไม่สามารถ </a:t>
            </a:r>
            <a:r>
              <a:rPr lang="en-US" dirty="0" smtClean="0"/>
              <a:t>import library </a:t>
            </a:r>
            <a:r>
              <a:rPr lang="en-US" dirty="0" err="1" smtClean="0"/>
              <a:t>openpyxl</a:t>
            </a:r>
            <a:r>
              <a:rPr lang="en-US" dirty="0" smtClean="0"/>
              <a:t> </a:t>
            </a:r>
            <a:endParaRPr lang="th-TH" dirty="0"/>
          </a:p>
          <a:p>
            <a:r>
              <a:rPr lang="th-TH" dirty="0" smtClean="0"/>
              <a:t>เราจึงเขียน </a:t>
            </a:r>
            <a:r>
              <a:rPr lang="en-US" dirty="0" smtClean="0"/>
              <a:t>Custom Library </a:t>
            </a:r>
            <a:r>
              <a:rPr lang="th-TH" dirty="0" smtClean="0"/>
              <a:t>เพื่อให้ </a:t>
            </a:r>
            <a:r>
              <a:rPr lang="en-US" dirty="0" smtClean="0"/>
              <a:t> </a:t>
            </a:r>
            <a:r>
              <a:rPr lang="en-US" dirty="0" err="1" smtClean="0"/>
              <a:t>openpyxl</a:t>
            </a:r>
            <a:r>
              <a:rPr lang="en-US" dirty="0" smtClean="0"/>
              <a:t> </a:t>
            </a:r>
            <a:r>
              <a:rPr lang="th-TH" dirty="0" smtClean="0"/>
              <a:t>กับ </a:t>
            </a:r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th-TH" dirty="0" smtClean="0"/>
              <a:t>คุยกันได้</a:t>
            </a:r>
          </a:p>
          <a:p>
            <a:pPr marL="0" indent="0">
              <a:buNone/>
            </a:pP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92523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21-F825-4F52-813D-3C146761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custom library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DE92-2B83-4FC1-AA26-6EFF8D14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สร้าง </a:t>
            </a:r>
            <a:r>
              <a:rPr lang="en-US" dirty="0" smtClean="0"/>
              <a:t>Folder</a:t>
            </a:r>
            <a:r>
              <a:rPr lang="th-TH" dirty="0" smtClean="0"/>
              <a:t> โดยชื่อ </a:t>
            </a:r>
            <a:r>
              <a:rPr lang="en-US" dirty="0" smtClean="0"/>
              <a:t>Folder</a:t>
            </a:r>
            <a:r>
              <a:rPr lang="th-TH" dirty="0" smtClean="0"/>
              <a:t> คือ ชื่อ </a:t>
            </a:r>
            <a:r>
              <a:rPr lang="en-US" dirty="0" smtClean="0"/>
              <a:t>Library </a:t>
            </a:r>
            <a:r>
              <a:rPr lang="th-TH" dirty="0" smtClean="0"/>
              <a:t>สมมุติว่า ชื่อ </a:t>
            </a:r>
            <a:r>
              <a:rPr lang="en-US" dirty="0" err="1" smtClean="0"/>
              <a:t>AwareLibrary</a:t>
            </a:r>
            <a:endParaRPr lang="en-US" dirty="0" smtClean="0"/>
          </a:p>
          <a:p>
            <a:r>
              <a:rPr lang="th-TH" dirty="0" smtClean="0"/>
              <a:t>สร้าง </a:t>
            </a:r>
            <a:r>
              <a:rPr lang="en-US" dirty="0" smtClean="0"/>
              <a:t>File __init__.py </a:t>
            </a:r>
            <a:r>
              <a:rPr lang="th-TH" dirty="0" smtClean="0"/>
              <a:t>ใน </a:t>
            </a:r>
            <a:r>
              <a:rPr lang="en-US" dirty="0" smtClean="0"/>
              <a:t>Folder </a:t>
            </a:r>
            <a:r>
              <a:rPr lang="en-US" dirty="0" err="1" smtClean="0"/>
              <a:t>AwareLibrary</a:t>
            </a:r>
            <a:endParaRPr lang="en-US" dirty="0" smtClean="0"/>
          </a:p>
          <a:p>
            <a:r>
              <a:rPr lang="th-TH" dirty="0" smtClean="0"/>
              <a:t>เพิ่ม </a:t>
            </a:r>
            <a:r>
              <a:rPr lang="en-US" dirty="0" smtClean="0"/>
              <a:t>class </a:t>
            </a:r>
            <a:r>
              <a:rPr lang="en-US" dirty="0" err="1" smtClean="0"/>
              <a:t>AwareLibrary</a:t>
            </a:r>
            <a:r>
              <a:rPr lang="en-US" dirty="0" smtClean="0"/>
              <a:t>:</a:t>
            </a:r>
            <a:r>
              <a:rPr lang="th-TH" dirty="0" smtClean="0"/>
              <a:t> ใน </a:t>
            </a:r>
            <a:r>
              <a:rPr lang="en-US" dirty="0" smtClean="0"/>
              <a:t>File __init__.py </a:t>
            </a:r>
          </a:p>
          <a:p>
            <a:r>
              <a:rPr lang="th-TH" dirty="0" smtClean="0"/>
              <a:t>เพิ่ม </a:t>
            </a:r>
            <a:r>
              <a:rPr lang="en-US" dirty="0" smtClean="0"/>
              <a:t>method </a:t>
            </a:r>
            <a:r>
              <a:rPr lang="en-US" dirty="0" err="1" smtClean="0"/>
              <a:t>def</a:t>
            </a:r>
            <a:r>
              <a:rPr lang="en-US" dirty="0" smtClean="0"/>
              <a:t>  </a:t>
            </a:r>
            <a:r>
              <a:rPr lang="en-US" dirty="0" err="1" smtClean="0"/>
              <a:t>get_hello_world</a:t>
            </a:r>
            <a:r>
              <a:rPr lang="en-US" dirty="0" smtClean="0"/>
              <a:t>(self): return ‘</a:t>
            </a:r>
            <a:r>
              <a:rPr lang="en-US" dirty="0" err="1" smtClean="0"/>
              <a:t>helloworld</a:t>
            </a:r>
            <a:r>
              <a:rPr lang="en-US" dirty="0" smtClean="0"/>
              <a:t>’ </a:t>
            </a:r>
            <a:r>
              <a:rPr lang="th-TH" dirty="0" smtClean="0"/>
              <a:t>ภายใต้ </a:t>
            </a:r>
            <a:r>
              <a:rPr lang="en-US" dirty="0" smtClean="0"/>
              <a:t>class </a:t>
            </a:r>
            <a:r>
              <a:rPr lang="en-US" dirty="0" err="1" smtClean="0"/>
              <a:t>AwareLibrary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th-TH" dirty="0" smtClean="0"/>
          </a:p>
          <a:p>
            <a:r>
              <a:rPr lang="th-TH" dirty="0" smtClean="0"/>
              <a:t>ขั้นตอนการลง </a:t>
            </a:r>
            <a:r>
              <a:rPr lang="en-US" dirty="0" smtClean="0"/>
              <a:t>Library</a:t>
            </a:r>
            <a:endParaRPr lang="th-TH" dirty="0"/>
          </a:p>
          <a:p>
            <a:r>
              <a:rPr lang="th-TH" dirty="0" smtClean="0"/>
              <a:t>เราต้องรู้ที่อยู่เก็บ </a:t>
            </a:r>
            <a:r>
              <a:rPr lang="en-US" dirty="0" smtClean="0"/>
              <a:t>Library </a:t>
            </a:r>
            <a:r>
              <a:rPr lang="th-TH" dirty="0" smtClean="0"/>
              <a:t>โดยที่แต่ละคนอาจจะคนละที่กัน</a:t>
            </a:r>
            <a:r>
              <a:rPr lang="en-US" dirty="0" smtClean="0"/>
              <a:t> </a:t>
            </a:r>
            <a:r>
              <a:rPr lang="th-TH" dirty="0" smtClean="0"/>
              <a:t>โดยเราสามารถใช้ คำสั่ง </a:t>
            </a:r>
            <a:r>
              <a:rPr lang="en-US" dirty="0" smtClean="0"/>
              <a:t>where python </a:t>
            </a:r>
            <a:r>
              <a:rPr lang="th-TH" dirty="0" smtClean="0"/>
              <a:t>ช่วยหา </a:t>
            </a:r>
            <a:r>
              <a:rPr lang="en-US" dirty="0" smtClean="0"/>
              <a:t>path </a:t>
            </a:r>
            <a:r>
              <a:rPr lang="th-TH" dirty="0" smtClean="0"/>
              <a:t>ได้</a:t>
            </a:r>
            <a:endParaRPr lang="en-US" dirty="0" smtClean="0"/>
          </a:p>
          <a:p>
            <a:r>
              <a:rPr lang="th-TH" dirty="0" smtClean="0"/>
              <a:t>ตัวอย่าง </a:t>
            </a:r>
            <a:r>
              <a:rPr lang="en-US" dirty="0" smtClean="0"/>
              <a:t>path</a:t>
            </a:r>
            <a:r>
              <a:rPr lang="th-TH" dirty="0" smtClean="0"/>
              <a:t> </a:t>
            </a:r>
            <a:r>
              <a:rPr lang="en-US" dirty="0" smtClean="0"/>
              <a:t>C:\Python37\Lib\site-packages</a:t>
            </a:r>
          </a:p>
          <a:p>
            <a:r>
              <a:rPr lang="th-TH" dirty="0" smtClean="0"/>
              <a:t>คัดลอก</a:t>
            </a:r>
            <a:r>
              <a:rPr lang="en-US" dirty="0" smtClean="0"/>
              <a:t> Folder </a:t>
            </a:r>
            <a:r>
              <a:rPr lang="en-US" dirty="0" err="1" smtClean="0"/>
              <a:t>AwareLibrary</a:t>
            </a:r>
            <a:r>
              <a:rPr lang="en-US" dirty="0" smtClean="0"/>
              <a:t> </a:t>
            </a:r>
            <a:r>
              <a:rPr lang="th-TH" dirty="0" smtClean="0"/>
              <a:t>ไปวาง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5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483</TotalTime>
  <Words>233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JasmineUPC</vt:lpstr>
      <vt:lpstr>Rockwell</vt:lpstr>
      <vt:lpstr>Rockwell Condensed</vt:lpstr>
      <vt:lpstr>Wingdings</vt:lpstr>
      <vt:lpstr>Wood Type</vt:lpstr>
      <vt:lpstr>PYTHON 3  FOR ROBOTFRAMWORK</vt:lpstr>
      <vt:lpstr>Agenda</vt:lpstr>
      <vt:lpstr>What is  RobotFramEwork ?</vt:lpstr>
      <vt:lpstr>What is  RobotFramEwork ?</vt:lpstr>
      <vt:lpstr>What is  PYTHON ?</vt:lpstr>
      <vt:lpstr>What is PYTHON ?</vt:lpstr>
      <vt:lpstr>Custom library ?</vt:lpstr>
      <vt:lpstr>Benefits of custom library</vt:lpstr>
      <vt:lpstr>How to create custom library ?</vt:lpstr>
      <vt:lpstr>Python : Class </vt:lpstr>
      <vt:lpstr>Python : class </vt:lpstr>
      <vt:lpstr>Python : METHOD </vt:lpstr>
      <vt:lpstr>Python : method 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  FOR ROBOTFRAMWORK</dc:title>
  <dc:creator>Chalermkiat Phafongyun</dc:creator>
  <cp:lastModifiedBy>Chalermkiat Phafongyun</cp:lastModifiedBy>
  <cp:revision>17</cp:revision>
  <dcterms:created xsi:type="dcterms:W3CDTF">2019-08-14T17:40:02Z</dcterms:created>
  <dcterms:modified xsi:type="dcterms:W3CDTF">2019-08-16T09:07:59Z</dcterms:modified>
</cp:coreProperties>
</file>