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4" r:id="rId5"/>
    <p:sldId id="265" r:id="rId6"/>
    <p:sldId id="266" r:id="rId7"/>
    <p:sldId id="260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wP6a2IN4jpOwVulzAHiKw==" hashData="TIs3RW6YutClKMiXBbWEJi1zSGY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排序、二分查找、尾递归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网络空间安全</a:t>
            </a:r>
            <a:r>
              <a:rPr lang="zh-CN" altLang="en-US"/>
              <a:t>系</a:t>
            </a:r>
            <a:endParaRPr lang="zh-CN" altLang="en-US"/>
          </a:p>
          <a:p>
            <a:r>
              <a:rPr lang="zh-CN" altLang="en-US"/>
              <a:t>章</a:t>
            </a:r>
            <a:r>
              <a:rPr lang="zh-CN" altLang="en-US"/>
              <a:t>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INSERTION-SORT</a:t>
            </a:r>
            <a:r>
              <a:rPr lang="en-US" altLang="zh-CN"/>
              <a:t> / </a:t>
            </a:r>
            <a:r>
              <a:rPr lang="zh-CN" altLang="en-US"/>
              <a:t>插入</a:t>
            </a:r>
            <a:r>
              <a:rPr lang="zh-CN" altLang="en-US"/>
              <a:t>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6300" y="1885950"/>
            <a:ext cx="10058400" cy="26859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300" y="5118100"/>
            <a:ext cx="3193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代码学习：insertion_sort.c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二分查找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循环不变式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：x若存在于num数组中的话，那么它肯定在num[low, ..., high]之间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初始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：low = 0, high = n - 1。没有问题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二分查找</a:t>
            </a:r>
            <a:r>
              <a:rPr lang="en-US" altLang="zh-CN">
                <a:sym typeface="+mn-ea"/>
              </a:rPr>
              <a:t> - 如何维护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如何维护，即缩小查找范围，且保证查找范围在严格缩小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mid = low + (high - low) / 2，注意为向下取整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比较x和num[mid]：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  <a:sym typeface="+mn-ea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情况a：x &lt;= num[mid]，说明x应该在num[low, ..., mid]中，因此high = mid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  <a:sym typeface="+mn-ea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情况b：x &gt; num[mid]，说明x应该在num[mid + 1, ..., high]中，因此low = mid + 1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二分查找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查找范围在严格缩小吗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：low &lt; high时，num[low, ..., mid]、num[mid + 1, ..., high]相比num[low, ..., high]确实在严格缩小。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（终止）最后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  <a:sym typeface="+mn-ea"/>
              </a:rPr>
              <a:t>，low == high肯定满足。return num[low] == x ? low : -1;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1296035"/>
            <a:ext cx="108521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Tail Recursion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3110230"/>
            <a:ext cx="4185000" cy="180000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8" y="1632585"/>
          <a:ext cx="34485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59865" imgH="457200" progId="Equation.KSEE3">
                  <p:embed/>
                </p:oleObj>
              </mc:Choice>
              <mc:Fallback>
                <p:oleObj name="" r:id="rId2" imgW="1459865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608" y="1632585"/>
                        <a:ext cx="34485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快速排序</a:t>
            </a:r>
            <a:endParaRPr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8595" y="1371600"/>
            <a:ext cx="673544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快速排序 </a:t>
            </a:r>
            <a:r>
              <a:rPr lang="en-US" altLang="zh-CN"/>
              <a:t>- </a:t>
            </a:r>
            <a:r>
              <a:rPr altLang="zh-CN"/>
              <a:t>去掉尾递归</a:t>
            </a:r>
            <a:endParaRPr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0755" y="1629410"/>
            <a:ext cx="7730232" cy="36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表格</Application>
  <PresentationFormat>宽屏</PresentationFormat>
  <Paragraphs>33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Consolas</vt:lpstr>
      <vt:lpstr>苹方-简</vt:lpstr>
      <vt:lpstr>仿宋</vt:lpstr>
      <vt:lpstr>方正仿宋_GBK</vt:lpstr>
      <vt:lpstr>汉仪书宋二KW</vt:lpstr>
      <vt:lpstr>宋体</vt:lpstr>
      <vt:lpstr>Arial Unicode MS</vt:lpstr>
      <vt:lpstr>微软雅黑</vt:lpstr>
      <vt:lpstr>黑体</vt:lpstr>
      <vt:lpstr>汉仪中黑KW</vt:lpstr>
      <vt:lpstr>Wingdings</vt:lpstr>
      <vt:lpstr>Calibri</vt:lpstr>
      <vt:lpstr>Helvetica Neue</vt:lpstr>
      <vt:lpstr>1_Office 主题​​</vt:lpstr>
      <vt:lpstr>Equation.KSEE3</vt:lpstr>
      <vt:lpstr>二分查找 &amp; 尾递归</vt:lpstr>
      <vt:lpstr>PowerPoint 演示文稿</vt:lpstr>
      <vt:lpstr>PowerPoint 演示文稿</vt:lpstr>
      <vt:lpstr>PowerPoint 演示文稿</vt:lpstr>
      <vt:lpstr>二分查找</vt:lpstr>
      <vt:lpstr>Tail Recursion</vt:lpstr>
      <vt:lpstr>快速排序</vt:lpstr>
      <vt:lpstr>快速排序 - 去掉尾递归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章乐</cp:lastModifiedBy>
  <cp:revision>47</cp:revision>
  <dcterms:created xsi:type="dcterms:W3CDTF">2022-10-23T12:03:11Z</dcterms:created>
  <dcterms:modified xsi:type="dcterms:W3CDTF">2022-10-23T12:03:11Z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A1374D37D3091EF96D865263516A1967</vt:lpwstr>
  </property>
</Properties>
</file>