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77" r:id="rId5"/>
    <p:sldId id="257" r:id="rId6"/>
    <p:sldId id="276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Kk3r3hMkkYuPc1ARJNMaA==" hashData="yhcRTL1IJLpaY12mAtS3s1UQd5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头文件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模块化程序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课堂：阅读课本“</a:t>
            </a:r>
            <a:r>
              <a:rPr lang="en-US" altLang="zh-CN"/>
              <a:t>7.6.3 模块化程序设计</a:t>
            </a:r>
            <a:r>
              <a:rPr lang="zh-CN" altLang="en-US"/>
              <a:t>与多文件编程实例”（前</a:t>
            </a:r>
            <a:r>
              <a:rPr lang="en-US" altLang="zh-CN"/>
              <a:t>6</a:t>
            </a:r>
            <a:r>
              <a:rPr lang="zh-CN" altLang="en-US"/>
              <a:t>个</a:t>
            </a:r>
            <a:r>
              <a:rPr lang="zh-CN" altLang="en-US"/>
              <a:t>自然段）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头文件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the definitions and declarations shared among files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centralize this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目标：there is only one copy to get and keep right as the program evolves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b="1">
                <a:solidFill>
                  <a:srgbClr val="FF0000"/>
                </a:solidFill>
                <a:latin typeface="Arial Bold" panose="020B0604020202020204" charset="0"/>
                <a:ea typeface="黑体" charset="0"/>
                <a:cs typeface="Arial Bold" panose="020B0604020202020204" charset="0"/>
              </a:rPr>
              <a:t>common</a:t>
            </a:r>
            <a:endParaRPr lang="en-US" altLang="zh-CN" b="1">
              <a:solidFill>
                <a:srgbClr val="FF0000"/>
              </a:solidFill>
              <a:latin typeface="Arial Bold" panose="020B0604020202020204" charset="0"/>
              <a:ea typeface="黑体" charset="0"/>
              <a:cs typeface="Arial Bold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Up to some moderate program size, it is probably best to have one header file that contains</a:t>
            </a:r>
            <a:r>
              <a:rPr lang="en-US" altLang="zh-CN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 everything that is to be shared between any two parts of the program</a:t>
            </a:r>
            <a:endParaRPr lang="en-US" altLang="zh-CN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联系目录</a:t>
            </a:r>
            <a:r>
              <a:rPr lang="en-US" altLang="zh-CN"/>
              <a:t> header-illustrate </a:t>
            </a:r>
            <a:r>
              <a:rPr lang="zh-CN" altLang="en-US"/>
              <a:t>解释</a:t>
            </a:r>
            <a:endParaRPr lang="zh-CN" altLang="en-US"/>
          </a:p>
          <a:p>
            <a:r>
              <a:rPr lang="zh-CN" altLang="en-US"/>
              <a:t>编译：gcc -o run main.c func_sum.c</a:t>
            </a:r>
            <a:r>
              <a:rPr lang="en-US" altLang="zh-CN"/>
              <a:t> func_add.c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 "calc.h"</a:t>
            </a:r>
            <a:endParaRPr lang="zh-CN" altLang="en-US"/>
          </a:p>
          <a:p>
            <a:pPr lvl="1"/>
            <a:r>
              <a:rPr lang="zh-CN" altLang="en-US"/>
              <a:t>&lt;&gt;</a:t>
            </a:r>
            <a:r>
              <a:rPr lang="en-US" altLang="zh-CN"/>
              <a:t>	</a:t>
            </a:r>
            <a:r>
              <a:rPr lang="zh-CN" altLang="en-US"/>
              <a:t>- used for system header files</a:t>
            </a:r>
            <a:endParaRPr lang="zh-CN" altLang="en-US"/>
          </a:p>
          <a:p>
            <a:pPr lvl="1"/>
            <a:r>
              <a:rPr lang="zh-CN" altLang="en-US"/>
              <a:t>""</a:t>
            </a:r>
            <a:r>
              <a:rPr lang="en-US"/>
              <a:t>		</a:t>
            </a:r>
            <a:r>
              <a:rPr lang="zh-CN" altLang="en-US"/>
              <a:t>- used for header files of your own program</a:t>
            </a:r>
            <a:endParaRPr lang="zh-CN" altLang="en-US"/>
          </a:p>
          <a:p>
            <a:pPr lvl="1"/>
            <a:r>
              <a:rPr lang="zh-CN" altLang="en-US"/>
              <a:t>联系课本：尖括号、双引号（</a:t>
            </a:r>
            <a:r>
              <a:rPr lang="en-US" altLang="zh-CN"/>
              <a:t>Page 173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课本</a:t>
            </a:r>
            <a:r>
              <a:rPr lang="en-US" altLang="zh-CN"/>
              <a:t> </a:t>
            </a:r>
            <a:r>
              <a:rPr lang="zh-CN" altLang="en-US"/>
              <a:t>习题</a:t>
            </a:r>
            <a:r>
              <a:rPr lang="en-US" altLang="zh-CN"/>
              <a:t>7</a:t>
            </a:r>
            <a:endParaRPr lang="en-US" altLang="zh-CN"/>
          </a:p>
          <a:p>
            <a:pPr lvl="1"/>
            <a:r>
              <a:rPr lang="en-US" altLang="zh-CN"/>
              <a:t>7.7 </a:t>
            </a:r>
            <a:r>
              <a:rPr lang="zh-CN" altLang="en-US"/>
              <a:t>最大</a:t>
            </a:r>
            <a:r>
              <a:rPr lang="zh-CN" altLang="en-US"/>
              <a:t>公约数</a:t>
            </a:r>
            <a:endParaRPr lang="zh-CN" altLang="en-US"/>
          </a:p>
          <a:p>
            <a:pPr lvl="1"/>
            <a:r>
              <a:rPr lang="en-US" altLang="zh-CN"/>
              <a:t>7.13 </a:t>
            </a:r>
            <a:r>
              <a:rPr lang="zh-CN" altLang="en-US"/>
              <a:t>素数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文字</Application>
  <PresentationFormat>宽屏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Arial Bold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头文件</vt:lpstr>
      <vt:lpstr>模块化程序设计</vt:lpstr>
      <vt:lpstr>头文件</vt:lpstr>
      <vt:lpstr>示例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121</cp:revision>
  <dcterms:created xsi:type="dcterms:W3CDTF">2022-12-07T02:04:46Z</dcterms:created>
  <dcterms:modified xsi:type="dcterms:W3CDTF">2022-12-07T02:04:46Z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