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77" r:id="rId5"/>
    <p:sldId id="257" r:id="rId6"/>
    <p:sldId id="276" r:id="rId7"/>
    <p:sldId id="278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tBZxG+B6C0LmrKFVeYAdiQ==" hashData="DhT30LHMWKQ42S8AidbBl+vbvR4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ustomXml" Target="../customXml/item1.xml"/><Relationship Id="rId13" Type="http://schemas.openxmlformats.org/officeDocument/2006/relationships/customXmlProps" Target="../customXml/itemProps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黑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头文件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模块化程序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课堂：阅读课本“</a:t>
            </a:r>
            <a:r>
              <a:rPr lang="en-US" altLang="zh-CN"/>
              <a:t>7.6.3 模块化程序设计</a:t>
            </a:r>
            <a:r>
              <a:rPr lang="zh-CN" altLang="en-US"/>
              <a:t>与多文件编程</a:t>
            </a:r>
            <a:r>
              <a:rPr lang="zh-CN" altLang="en-US"/>
              <a:t>实例”（前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zh-CN" altLang="en-US"/>
              <a:t>自然段）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</a:rPr>
              <a:t>头文件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"/>
            </a:pPr>
            <a:r>
              <a:rPr lang="zh-CN" altLang="en-US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the definitions and declarations shared among files</a:t>
            </a:r>
            <a:endParaRPr lang="zh-CN" altLang="en-US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centralize this</a:t>
            </a:r>
            <a:endParaRPr lang="zh-CN" altLang="en-US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目标：there is only one copy to get and keep right as the program evolves</a:t>
            </a:r>
            <a:endParaRPr lang="zh-CN" altLang="en-US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Arial Bold" panose="020B0604020202020204" charset="0"/>
                <a:ea typeface="黑体" charset="0"/>
                <a:cs typeface="Arial Bold" panose="020B0604020202020204" charset="0"/>
              </a:rPr>
              <a:t>common</a:t>
            </a:r>
            <a:endParaRPr lang="en-US" altLang="zh-CN" b="1">
              <a:solidFill>
                <a:srgbClr val="FF0000"/>
              </a:solidFill>
              <a:latin typeface="Arial Bold" panose="020B0604020202020204" charset="0"/>
              <a:ea typeface="黑体" charset="0"/>
              <a:cs typeface="Arial Bold" panose="020B0604020202020204" charset="0"/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Up to some moderate program size, it is probably best to have one header file that contains</a:t>
            </a:r>
            <a:r>
              <a:rPr lang="en-US" altLang="zh-CN">
                <a:latin typeface="Arial Regular" panose="020B0604020202020204" charset="0"/>
                <a:ea typeface="黑体" charset="0"/>
                <a:cs typeface="Arial Regular" panose="020B0604020202020204" charset="0"/>
              </a:rPr>
              <a:t> everything that is to be shared between any two parts of the program</a:t>
            </a:r>
            <a:endParaRPr lang="en-US" altLang="zh-CN">
              <a:latin typeface="Arial Regular" panose="020B0604020202020204" charset="0"/>
              <a:ea typeface="黑体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</a:t>
            </a:r>
            <a:r>
              <a:rPr lang="zh-CN" altLang="en-US"/>
              <a:t>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联系目录</a:t>
            </a:r>
            <a:r>
              <a:rPr lang="en-US" altLang="zh-CN"/>
              <a:t> header-illustrate </a:t>
            </a:r>
            <a:r>
              <a:rPr lang="zh-CN" altLang="en-US"/>
              <a:t>解释</a:t>
            </a:r>
            <a:endParaRPr lang="zh-CN" altLang="en-US"/>
          </a:p>
          <a:p>
            <a:r>
              <a:rPr lang="zh-CN" altLang="en-US"/>
              <a:t>编译：gcc -o run main.c func_sum.c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#include "calc.h"</a:t>
            </a:r>
            <a:endParaRPr lang="zh-CN" altLang="en-US"/>
          </a:p>
          <a:p>
            <a:pPr lvl="1"/>
            <a:r>
              <a:rPr lang="zh-CN" altLang="en-US"/>
              <a:t>&lt;&gt;</a:t>
            </a:r>
            <a:r>
              <a:rPr lang="en-US" altLang="zh-CN"/>
              <a:t>	</a:t>
            </a:r>
            <a:r>
              <a:rPr lang="zh-CN" altLang="en-US"/>
              <a:t>- used for system header files</a:t>
            </a:r>
            <a:endParaRPr lang="zh-CN" altLang="en-US"/>
          </a:p>
          <a:p>
            <a:pPr lvl="1"/>
            <a:r>
              <a:rPr lang="zh-CN" altLang="en-US"/>
              <a:t>""</a:t>
            </a:r>
            <a:r>
              <a:rPr lang="en-US"/>
              <a:t>		</a:t>
            </a:r>
            <a:r>
              <a:rPr lang="zh-CN" altLang="en-US"/>
              <a:t>- used for header files of your own program</a:t>
            </a:r>
            <a:endParaRPr lang="zh-CN" altLang="en-US"/>
          </a:p>
          <a:p>
            <a:pPr lvl="1"/>
            <a:r>
              <a:rPr lang="zh-CN" altLang="en-US"/>
              <a:t>联系课本：尖括号、双</a:t>
            </a:r>
            <a:r>
              <a:rPr lang="zh-CN" altLang="en-US"/>
              <a:t>引号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课本</a:t>
            </a:r>
            <a:r>
              <a:rPr lang="en-US" altLang="zh-CN"/>
              <a:t> </a:t>
            </a:r>
            <a:r>
              <a:rPr lang="zh-CN" altLang="en-US"/>
              <a:t>习题</a:t>
            </a:r>
            <a:r>
              <a:rPr lang="en-US" altLang="zh-CN"/>
              <a:t>7</a:t>
            </a:r>
            <a:endParaRPr lang="en-US" altLang="zh-CN"/>
          </a:p>
          <a:p>
            <a:pPr lvl="1"/>
            <a:r>
              <a:rPr lang="en-US" altLang="zh-CN"/>
              <a:t>7.7 </a:t>
            </a:r>
            <a:r>
              <a:rPr lang="zh-CN" altLang="en-US"/>
              <a:t>最大</a:t>
            </a:r>
            <a:r>
              <a:rPr lang="zh-CN" altLang="en-US"/>
              <a:t>公约数</a:t>
            </a:r>
            <a:endParaRPr lang="zh-CN" altLang="en-US"/>
          </a:p>
          <a:p>
            <a:pPr lvl="1"/>
            <a:r>
              <a:rPr lang="en-US" altLang="zh-CN"/>
              <a:t>7.13 </a:t>
            </a:r>
            <a:r>
              <a:rPr lang="zh-CN" altLang="en-US"/>
              <a:t>素数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nNnWmloNEtUMWhYekFyWVY4eGVDdGNaRzkwYzJJcllWOTdiaTB4ZlhoZWUyNHRNWDByWVY5dWVGNXVJRnhkIiwKCSJMYXRleEltZ0Jhc2U2NCIgOiAiaVZCT1J3MEtHZ29BQUFBTlNVaEVVZ0FBQmVRQUFBQmVCQU1BQUFDd2Z3bnZBQUFBTUZCTVZFWC8vLzhBQUFBQUFBQUFBQUFBQUFBQUFBQUFBQUFBQUFBQUFBQUFBQUFBQUFBQUFBQUFBQUFBQUFBQUFBQUFBQUF2M2FCN0FBQUFEM1JTVGxNQUVHYTczWGJ2aWFzeVZNMUVtU0k3d3F4UUFBQUFDWEJJV1hNQUFBN0VBQUFPeEFHVkt3NGJBQUFYbmtsRVFWUjRBZTFkWFlna3lYR3VucCtkbVo3ZmxkWUdJMXM5UnNZSXhOSnJJVDhZSkhyUFdpOG4rNnllSjJNOTlVbGFEVmdDOVQ0SXZ3alRZemd0K0d6VUEvdXFVeS9vT0dUOE1BdXlEMk5abXJFdFRrYWMxU2NNQWlQdmRSdU16c0tDT1oxYTR6dU43dEtSVlpsWm1WbFprWm5WMWRVMWMxVVBVL2tUR1JGZlZGUm01RS8xQkVGMVZSYVlsUVhlOVl0WmNhNzRWaFlvb3dVMjJqOHJvMXFWVHBVRlptU0Jlb3RVTGo4ajIxWnN5MmVCMm8rdmQwbmw4dVY3TUpWR3M3SkFuNUJKdjNMNVdabTM0bHMrQzl5Nzg0WERRZVh5NVhzd2xVYXp0RURsOHJPMGJzVzdoQmFvWEw2RUQ2VlNhWllXcUZ4K2x0YXRlSmZRQXBYTGwvQ2hWQ3JOMGdJWDErWHJUeUIyMmZvRVVsbFZ2YTB0Y0hGZGZ2Ulo3TUcxYjJDMVZkM2IyQUlYMXVWWHlTSDIySzZkNzJEVlZkMWxzY0RuSmwra1VKNTUvdXdicUVQRWVNdmg4djU2QnkzOE9OeFc5N0VZWkpXNnRCYTRkdDRpTHdYQmZmTGhwOGpyYmloTDRmSld2ZC94Z2NsdnE3MzJPdG5GQVE0bWFnT2N1cXE5b0JabzdkWEovd1hMNUh0QjBDTUhUaUJLNGZJMnZaY0p1UTNBNUt1dlp1V3FLRjBuRDVPRlZja2xzOEFHOU95RTdQUy9DYmpXQ1Q3d2MraGxjSG1yM2kzbzB0L1JQZUE2dzMyRjNKQnl4bVRQY1p3ek5xNEtMNFlGRnQ4S2dpNjUvbE9xN1lwalpGTUdsN2ZwdlVqZUNJSy9VZDdoSWJHR0xVdGs3Mkk4dGtyTDdCWTRoYUdja0c3WS95MlFpUk9qTXJpOFRlOFJCR2tyUkg2SGE5M1hyT2kyNkl0U1haZmJBcjI5b0ViSVdkai9RZmpyQkxZTUxtL1JlNDJRQjhHUWtIRDBpa0N0dXdUcUhiZVgzc2xNRlZFNUxkQWVCeHVFamYrYjVNeEp5VEs0dkVYdmRaaWZCQzBpejErYlpHeEhkNFhjdFJOVkZCZlpBalhvMVdEOEQrT2FZSkdjTzJFcGdjdmI5QjdRR0szTjMyV0txa2JlZEFDM1VFVTJEbGE2MENSYm42SUxOYXovdXlLSHZnaXNFcmk4VGU4K2RYRDRndXRBd0ZnbFB4RnBKTkYyZStzUkRsVlYrUzJ3elQzOWxQQUozck1rY1gwMEJsSUNsNmZLR1BRV09oTHk4eUM0Sm5mc0E3cmhacitPWUE0dzMydmg1Y0xsRnlDeUFCRWVaaHRROTZCWGg4Q0taWGhCLzZoZjBvOGF1TGg4QVJBTmVqUDE2ZlNFUXZsT09DdVBDbHYySlVwS3VFU2VqT2puOW5jZ1Ria0xVcUlBa1FXSThEQldody81TGZHNDc5OUtYSDhlYzNSeCtRSWdHdlRtT3NMMDVGV2VqdTVyY28rdlZpbTU1YmwvMTN0VS9LSlJBU0lMRUtFOFJ6elRJamNqQXVJMjlnY3VMbDhBUkVSdm1KNUVNM0tCUE55YUVybjBSTTF4MVNxZHc3UTFUYmRsczJuRnlPMExFRm1BQ0JtUkpjMDlmWUhnWjJzRkd4ZVhMd0Fpb3ZjMjBSY2JHL3k5RmloU0V2MTVCL01GV0U2SFhvRElBa1RvcU5MelczVFhobDZMcmgxY09Wd2UwL3VVWXdxQjBUOGQvUjBRTlZwaTZMSmpwYlhKTlRzSDV5aEFaQUVpM0o4Q2RPN1JMSzhoYjl4Zzdjdmg4cGplVGI3dUttQzBYVGFpS1BXMm1NT0x0c1VtNXVBY0JZZ3NRSVQ3WTFybEoydWFkQnRtMmVFcmlYSzRQS2IzU0Q4NnNlYTR5MGJIT3RzUlkzZlRacUtjZzNNVUlMSUFFZTdXdnNMWE1vNXB1THV0clhTWStKVEQ1VEc5ajNVUDMzUjJaTmV6ZFNiRDVGSTJCK2NvUUdRQkl0eXRmOHFXNWVGMDJkMGdPTkpXT2t4OHl1SHltTjZFdjhaYy9XM2xHREV2TmQxaGluQm9LaStzYkE3T1VZRElBa1M0UDZFbUMxN2hIT1U0Q0ZvbjlwYmxjSGxFYnpoSHlmZVJHWnFodms2ZmpySTk1elB6YzNDT0FrUVdJQ0w5a2VvMWZiWUJ0VWxqK2pXWGZaQ2h3M2JON0NFaWVzUE1WanYzM25OZmgrbnJTL3E2d1dhY243M2xFZ0FLRUZtQWlBU3MxSUl1TzNzVmZoTzF4TTRlcEZMVGlnNC9sSU5RelI0aW92ZG1ZdlAxT0xGRytjb0hKdThQOVgrbFBYbGFCdEowSHhEa1pvbDAvYW51MzU4a1N1MEZMcGI3NnUzenY3SnpTb1dvTjNVUnFiZnh6THVJY0VQbEtkaGdCQWpoSDRSYzZqVCs3UjFZT05hdS91amJjUHptNlM5ZjNVRXA4NFhvb2ZkS1Y1d09rZzVGY3BCQzUvdndLVmc0V0syUXN5akJxd2I2Q01Fci9PNi8xQ1YzeUU5M2d0by8rYlVMN0phci9SRTVhNVBmQ29KZlJaOUJPa1JkSTd0SXZZVjMzaTdDRVpXblpKTVI2bnhaUG9CenM2dVNsNWg1RDRWRFNlZk1ES1M1UXZUUmUwa29LQzFVd2pFemRVNjZRSDUzWEJ2UkVLYjFpWjNnWCtTVEZ0djZQTUNBemw0RU02T1hnNDMyWThHSW5OaXBaUXE3NVRya3pYSHdyY25PSmpvblJ5REs0bWphTGxKdjRaMjNpM0JENVNuWWFJUUZzWjczUS9JMWV4ZzdKUHQzYm4zOTF1MTlTenlmSjBRdnZUZis3TkdqUGlFZmV2VG8wY2VFZmVDWW1VaUhpUkdkM2k1RGdCYSs1TytUTy9ZbGg3Qk5aV2JJMVZya0kxQzhlQTdUQ25pdmZDNnI1ZDVKSnZUOWJUMXNFdXpRSlFKUlY4Y3FVbS9nbjdlS2NFVGxLZGxzaEh2aWpPVG56ejdveVRHZFBFK0kzbnJEVUtSMjZvdDh1NDBwdkhJMnBxa3VlZEI3R0FRUStrdmJUNnV1NXk0WUwrUHRCZGFSdEg4amQ1ZmY2RVpUOGFYWDJwakxZeEIxbGEwUFMyL2duN2VKY0VUbEtkakhDSjZzaytRNVF2VFh1Nk4zNmxjMDUyaEdQOGM2SWgraEM3Tkh5aThod0F1UWhPTlpBb0VVdkVwdzBUaHd6Nit4elhKRDlqYUJER3lreFNEcUN0bEU2dlFaOGpZUmpxZzhKZnNZd1pOMWtqeEhpUDU2OTdWT0hRN093TlE4dnJaWWZOMGhaN1M4cGZUeTBmNUVUQnlsZnVYRnRPdTdPaW5rNGRQYm5iQ1l6aXhPREFSSWtjVnlzT2ZBem9TMDVVOTdkWVlvUkozWUlsSW56NUszaUhCRTVTblp5d2lldkpQaytVSE1vSGRiRDhkUDFmNXduY1V4emVqanFhN2lPekNmUDBuZ3FRRk4ycFhzeGVFQi9pSmlBZStQNzVoaHNkeEFxTmRKTE1WS2FxTVFKYm93YVJHcGsyZkpXMFE0b3ZLVTdHVUVUOTVKOHZ3Zyt1c042NjdhY3RLUUtMdXh6U2NqaGNGcGJrQ3FSZGpXUkZnSy9yb2JWVXQvYVJTUmRsRVc2Z1Y5KzBGVUFzeXNpMkJxVzl2eVNmdzZEM2owcERFSXN5aEV2WUhsWWVua1dmSVdFWTZvUENWN0djR1RkNUk4UDRqK2VvTi9zazZXNjlWVUM3cTdVY1VvNmpIL1d3bDc0SkROWGQ0dXZ0OUxjM2d5T1ltcFdHckVmZ3VML3BTSVBETk9FSm9LY012QlRPUGpyRlhEcUNpclJDSHFZbkdST25XbVBDN0NGWlduYUM4amVQSk9rdWNIMFY5dmlDYTBIL0Rva1Rja0ZldjhVN3NXaXpxK001WnE0ZmNLRCtTc2Z4cGVPYjRDbEh6N3JPeHd5dzFqUDRma1NSbzNDMFN0R1M1U0k4Nld4VVU0b3ZJVTdXY0VUK1pKOHR3Z1p0QjdsYkJqUTBLdGtmTGR4eUozU0hQVWdjVUxnaU9XdUJKTkVTaUo4dDE1N2IyM0p4ODZ3VnJTT3R4eU1LY1lNdzQ5ZFpwUU96NWhGWEN6UUl3Snd4UXVVaVBPbHNWRnBLUHlsUFl1ZVhqM000S25wQ1I1YmhBejZBMmh0QlpmOTVWdWY1djlkZ21FTUZyTUgrS1kydVU3c1h6NDd2d2hOdzdzOW43bUw4blpIcytuM0ZITHdRQW10cCswandLK0phK0dXaUJxb2xHUlFmQytjMTNuaGVPLzAxZ1lpQlFLVkFTQ1NtRml6V3kwNVFmcVp3UXJjeHRCYmhBejZMMGRELzVNVGRYbE4rOUd4YkEySTNjS0hCS2huOHBNYzBHZjlZQzFsMVY1Z2Z4REVOVGJrekhPRzdVY0RDQS81ODNqOEltV2ZFWFpBTEJBNUN6WUhSVVp3S0FwWGpQV29CKy8xS3pFUUtRSVFVV2tvMUo0V0RQMWx0S0grUm5CeXQxR2tCdkVESG9QWXBkamFyYVVYcDdyRHBPbVYzbGF1bmYxc0VpcWMwbkNHUU94TURtTTQrMk5LTUJmVmFZVkViL2FsNlJGLzlHWmxIbHhyRXBzeGlyTDA0UjMvL1AzUWFqZUYwUFRGSWd3cjNZV1NYZnF0RFVzNkN2VUpiQndPMDhqOGhDUmdrcUZic3ZWZm55OWF4NjJVNDFnWTJtdGQ3ZGlGb2dlZWdQN3NhcnRzZEczSVFCNnFOS0Z1V2xkSHRpS2hjbGU3UDJuN094YVB6cnNJQXYrWlhDaGxFc2VxS0ZKTzFaWm1pWkFGMHNlTjdwOENzUWdjQmNadElEN0RWbGQrRDQ0MGZFbmlUeEVtRkVwSXUyWlBpR1R2dExMOHphcFJ1QUVtZS91VnN3QzBVUHZVZXhuREl6WjVSdUpBQ2drYnh2ZkQzZXpES1MrUm9xM2o2TWY4UThheWZkc1NGSXZOYVNBWlg3UmwwdlRoTlg5eHo4R1ZZWmV2bUdHR0oyRVNCR3FpZ3hmTXkzVWcyZWg3Mi9ESTlXSXdzTVdUaUpTVUxsYlBLUzhkK2NMaHdPanl6ZlNqT0FwSVVrKzdZTkxjcFJMUFBTVy9JeHhNTHY4VVJ4MXlKS203ZVU3OFlJTkxIankxU0VXMTlCRm5NUUVZcldiNGhxRVBDRnJCbWMvNHdGc1czMlFacGRQZ1JnRXppTERIM0RXZW5rNnFtZ3ZSaCtLMUtIQVhRU0NTa0Z2ejVoZFB0VUlkb1lXQ21jclpvTG9vWGZpWTI4WW03V0YraERLS0RFYWhNVmR2YnV5NE5hcmorTTFVaW5lWHVmcnBMYmZGOEZtUWRDejh6MEYyb21lU0tMTkxwOENVV3BIazVqSWFFQTRVVm9BTFAyOUJXMFVkUlI2aXdnRWxjN0dramU3dkpzUkxLenQxWmdWTTBGMDF4dldIcFhqQmFDc3VtTER0Vy9ITVRjdm92Y3BYUjQyWE1WZWxoUnZ4eCtjNDc2QitsOURPdlBaVTE5WXM4dW5RSlRoUWhwN1dQU3pBakZVOFhZZGRZU0JZZ01SSnc3dm1BZ0VsY0xEbmpHN3ZKc1I3Tnd0RkxsRGROY2IxaFBlMExRenVuemFZWUI0aHFoeGNjdlNMbkNYa1VyeDlraUU4TWZ5TjFoSm5wamxvQzhWYjdNV3ZobGRQZzJpSmhVVENhVFBKUGJQMXY3OVB6VVdCaUtGQWhPQm9GSjQyRE5HbDNjMGdwMjdoU0p2aUI1NlMxMHJWMUxkZldXbEtjdnlFSDlyUVNubjRuYW5hNVNIakJUNnI3c3MyUlpkZng4UG5ERExOZU8zV1RlSTBlWFRJR3BJTUpFYWFkWXNKZ0pCNVNuTzZQS09SdkFVbFNUUEc2S0gzckNFZGxOVHFLZUhuclFlbGoxTkVUNzQwb0hXSExKcjhtSzVrdjZ1Umt4bktyd0krcStUS0MwZFZqTytmN3dGSG1WMHpNdnl0TEhSNVZNZ3hzS2lGUGF3ZE5xTWVVd0Vnc3BUbXRIbEhZM2dLU3BKbmpkRUQ3MWhMKzlBVStnbzNyT01hMkNwN1dhY0V5bkpPVVZaNEhGZUhqUTk1dzE3d3Z2aGxkMWpwUjJUTXJ3Rjd2S2pPT2pTeHpLank2ZEFqSVZGS2V4aDZiUVo4NWdJQkpXbk5LUExPeHJCVTFTU1BHK0lIbm8zWXUvaWVnM2lFSmdYQmJCQXpvUHFoWU80bFA3VG5WMHBHeVZwZ0o1MmFXRVFyT0M5eWR0SDhmWUdmRjBNSHNxNWRveUx4N3dKT3Bmc0M1WHBQN1Y3Q0czK2RZYzFOTHA4UTlBckVJVXNsc0FlbGs2Yk1ZK0pTRVAxdWNrWHFiUm5uai83eHFHYldLUExPeHJCVFFKQ2xUZEVENzNqYUVMbzEwaXNPVURWa1RpWDBIaFZVTUlwR0JHTVNJWEJ2VFNISi9wNWVlamwrWllweEVqVSs5ZGhOZzB2d2k3ajE5Uy8yWkxsV0h2NVBVYk5ESExNbmNIbzhpa1FWWUc0U0owMll4N3poMUhjUjhtb3JwMjNhSjkwbjN6NEtkeGlzVXBHbDNjMFFzd2xZeXB2aUI1NmQ4UXY4d2pkdFc5Zm8zS3c5RTZVNmp3VWxPRnkyMWpLZWllaFArZXJLdkQyMEVOZzlJMkNUdmtCWTlXTUF4OFRjOHh5dmZqRmlReFNFOU1Hbzh1blFOVEZZaUoxMm94NVRFUUtxdFplSFhxcVpmSTkrRVd4UktocVZzUG84bzVHTUhQMEtNMGJvb2ZlL1hpN2hpdThwSGhaN2NXd3ZDMDJ6ZHQ3bkJEdTBFdExPZjhrVEYvNTlpcWJnQnpkb1A5cFVISjU5SWMvTWN0MTRoRW9Na2hkYklLcUxvOUQxRUZoSW5YYWpIbE1oQm5WeHVzQkxKN3Q5TDhKRXRlRlNYSHhxc3Y3R1FIbjdGQ2JHMFIvdlEwLzc2TCtUNkFlK1JOQUFEN0MvR1dEblg2SllPbS9lZU1BVmlFQnZueGJBQ2JTTjZHdUQyK1U1UEpINGxWVDJ2RU1acmxCdlA3WkRibXM4aGhLVzdIQklYSlIvSTZKNURSVDNqRVJabFNMYjlGZHdldmhNd3AvTDlWQkE5WGwvWXpnd0I0bnlRMml2OTdKelVLNk43Z2o5SVhJZ3k2cFFCZk1wcG5yd204b2pmaFhEYUtCWnlJKzBnNDk4UUUwN280cFY3NWNDWE1JY1dqQXhCbXozTFlZSzBCNzZBV0RLK0FYMGFYMDhoYUl2QTIvWXlJNXpaUjNUSVFaMWVsRDJzdDNZWVFNQXRmL2M2RzR2S2NScGdTSXo0aDhJUHJyRGMrZUJ4WUNCWlFkaXN3cENVTVhjRUxtNnMyYm9nNFNqVEQrbGtzODAzMGV5OU5OcWIwZzJLQWVEcGhQR0o4cFhENmVCRGNqN1lkUE1xWnFMMitCeU52d08rYVBuR2JLT3liQ2pLcTNSeitXandaZzZMS2M1Q3N1NzJrRUp3RVlVVjRRL2ZVR1IwdnVNTVhUUG5nYm81T3ZuUzdyNWZrUDVUQTRBeUo2VGd4Z2V0MkFyeThjZ2N2dndtSU5QVXk1bll2THc2dDdFQXFHaVhINFl2WHZobG40by9UeUZvaThEYjlqRDR2VFRIbkhSSmhSdGNkMHZUanF2VGJ4Z1ZIb3ByaThweEVFazZ5SnZDRDY2dzFEL3MyRTFpMXB5ajhLTzhndDhsNFd5MS9qNTN1alZrM3laS0s1VndFc3pvVDBHK1I2R0ljMDZDc0VZOG9EeG1XS1hqN2dwNkNIcjQzb1lGU0x2NFZSWE40Q2tTa2lidGpERWtUVEpWQVJKbFExbU9QREVCL0dOZkJOQ2cxRjdaZmk4cDVHc0hPM1VPUUYwVjl2bUNnZUpKVHJTWDdjQ1EyNStEcHNzKzRBWWEydGt2Y056UlA4c0FMZys0RFdOMzhHYnJnTEsyejBzU2t1bjNuRkptRC9JR3VCN0lXN2F5dGl3VWJ0NVMwUXFYYnloVDRzbVRCN0doVmhRclgxcVhCbGR4eUt2TUlIVG9zQ2lzdDdHc0hDMmw2ZEYwUi92U0dFMkUzb055UzBxNDJ1VS9KN2tPamZERHFoYzc4UXUwMVkzelUwWnkwZGIwZmhyeXV0QWg4NnVLeUZQYkcwWWpQRnVqenNrNFhCYmY4MTZQaGcranFJVVNtOXZBV2lqZ045V0RweHRqd3FJZzNWTnZmMFV6NDlDcDRsaWV1anNVYUt5M3NhSWVhU01aVVhSSCs5Qi9KVWxXdS9UY01BZGkzVFh4cDRGbjRuRlphK2RtcGZFV2NkbzJwd0hkcjNUM1BWQ2V6SXZ0S0ZENXF1UVN6NlhEaEp6bWNyaW00WlB4RnMvU253cjdYSlNiMjdKL1JVWEI2SEtOcndCUHF3T05GMGQxeEVDcW9CZjJvZDBXUDFFeDdQRnlHb2ZvckxleHBoT256UU9pK0kvbnBEOUovVWZwWDNGN1RxT2ZwL1oraXY2djhtbVhUSlA2clV5NDVobzlwS3pmMHZJZTN3U2RSYVpEODZUZ2JITzNjWjBSUUhEb0pnNjVoTW92MzVkOEovL0pGV1Z4V1h4eUdxeWtJT2YxZ0o4aXdGdUlnVVZCMitFTkVTY2VuOVc0bUxQa2wyS1M3dmFRVE9JL005TDRqK2VvOWs3K2I2YnloVC9xOCtQL21Qc09ZOTNVOUdDVTVILzdzM1B5NFFsM21uNENUVSs4T3hZdU1Iazc4SVc4Tk1iSmV4NlpnTy9NUWljTXNGYXovb2Z2TFhRK3AvTzM3OE1HNm11bnlBUVl3YnNaUkZaSUkrUTRGRmhCbFZpeTlFaU5OeEZzbXF5L3Nad2NMYVhwMGZSSytIQjRvZEczMjJLNWJGTGJvM2VNOWlvZk9zaHFYVHU2eEpqdy9YWmhZV3k1a2JhWXVVYVVRcDVSbEZwbkF6Rm1jU3dUMGRqQ2U5M0ViK1VhSG04Z2psREtxS2dXaFMzTFFzNzM0d0NlYTBMNW00VGxzR25URG5POFVuSW9nV1dpK1BVQ2FyTWoyc0pCdXNKSXNJdnZRRkl5KzZYeDNMdlhBdTd3OHhCaXRTd09TaHlNU0podXVQMDdRZE81U1l0VnVxS3o0dmpBTlRZOHNzemdHTUxxSExRK2UrRTVySWVQYmJaTHdMNS9MK0VBMndwYytQNU5wVlBKb1FwRnM1ekY0Rk16a1JmL0hhRmYyOVhDL1NUWFRWWHBEcGlhbGNQcHRJWFFVc253WFZLajkvMTZRSDlaWWZ3L2hIZGZOMStReFc5SWRvTUFKc3ZrWmRnMXJuNnNyNC8xSlZlWHJsanNRd0V4ODlNRElZbmh1TGJZWFR1SHhHa1RhVjVQb3NJc1FCdjJNNmpkMStWZVpuVHMvVjVZdUJxQUwvbi8yWDZDbGRlc0l3ZVkzY0FwYUdpRCtTTEtZcVdZSWwrdkRhNEgxWENydjFUNmRVNE1YVHVIeEdrYmhDYW0wV0VXeFRscDR1dXdzN0VqZFVqcWJjWEYyK0dJZ0tiRGlFQktlQlQ3bHJLWFgwZ0tTRHllZzA5MUJybUZOMmdTcEhMOWNRSzZKMi9qdU55enNMS1phd3lUYWc0QnpsT0FoYUozYnBjM1Y1dTNwSkNuK0lDZzg0eGdJVCt5WmZ5MVhxNkJFbGlBZXRWeTFsakxBMnRCTzBXY0IxbXFLZ25RTktBUy84SGtwdzhTcjdiQU5xazQ2TGF5NlI4bERlaXIwSWdQMGhLcWlPUXBkdlJXZTZsSm93MHpZSFBDcmh5bXhXNWFtUUFSdG1qbWN6amtCWGVLQml1ZkM1TGtNVWZoTzFGSjhZU1FmV21WMlBsUzUwbWhwL2lJcTBYdmloVU9xS3k5QmxNK3BVN0pFcXJQUEkxS1BITVpPNDV1cTd2MFRSLy9WL1hjMUQwNUx3Z0JEK1FhaEtuY2FFdlFPTFdyV3JQL28ySE1CNStzdFhkeXlVNWFuMmhKaFFIQjc2Vy9ESlgxcjhzaW5PYVNSYXhnWEgyWlpMWWdaSTZqbnkrL0JKVy92c0JLSEpWZ1ZCRGI4dVVYQUR5ODNNZWR2bndhcjF3UXk1Q1M1UWNPTUpNZUVkVFRJWnc3bjAzVVFGSzJpeitXTmFQWlF2aUgrcWloQmxyYXIxNGQramRjUHpiRmxacExTREUwVDd0LzdnYjIvdGR5OVRQTDhnQnV3ZmtxL1pGeCtHWlAvT3JhL2Z1cjEvZ1Z6ZUUyTGk4VGNtaDBFd1NvL1lUKzFCZE1NbCtFa0lkaTJvL2ZIdHM4ZWpJMkd1VGQ3V2RQZkVHY25QbjMzd2NscGlTb2gxOGp2QnJ5RzlRWjFZOSs5YTBtbmN5Mm5qQ3RXbHNzQnpjSlJjL1k1VmhkZXh4WU9iK0ZFQWxWdVZxeXd3Znd1OHAvMkhZMFNMRlhLQTFFSlZSL3NtRUtldWFpc0xsTjRDUFd3TW9EL0FlbEI2Q0pXQ2xRVjhMTENjdnB4RDJRenNTem8rMGlyYXlnTHp0OEJSMnFJOVZhMTJtVmI0NW0vclNvTlNXR0RyWlVTTld2Z0QvZ2hCVlZWWm9GUVcrSCsxWklZZy9wUCt5QUFBQUFCSlJVNUVya0pnZ2c9PSIKfQo=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YRnNnY0QxaFgybDRYbnRwTFdsOUsyRmZlMmtyTVgxNFhuc29hU3N4S1MxcGZTdGNaRzkwYzJJcllWOXVlRjU3YmkxcGZTQmNYUT09IiwKCSJMYXRleEltZ0Jhc2U2NCIgOiAiaVZCT1J3MEtHZ29BQUFBTlNVaEVVZ0FBQmI4QUFBQmlCQU1BQUFDQ003T0dBQUFBTUZCTVZFWC8vLzhBQUFBQUFBQUFBQUFBQUFBQUFBQUFBQUFBQUFBQUFBQUFBQUFBQUFBQUFBQUFBQUFBQUFBQUFBQUFBQUF2M2FCN0FBQUFEM1JTVGxNQU1ydnYzYXRtellraUVIWkVWSmtWcEtPUEFBQUFDWEJJV1hNQUFBN0VBQUFPeEFHVkt3NGJBQUFhQVVsRVFWUjRBZTFkLzI4Y3gzVmZVaUlwSHU5SXdiOEVCUUtUZ0lMOFVDUTVWVlFUT0Vhd2lpM1Z5QmYwV05oQUVUWEdFVzBEby9uQnA4WXAzTVJwanFnTjVLZmkyTVpBamFJQkQ3YUFJbkxhWTVNLzRBZ25MWUxDN2JHMjg0Ti9vdHFpU0JNVXBlcWpSRG14TlgxdmRtWjJkbmQyWm5aMjkzaW4zdnh3T3pzNzc3MTVuMzA3OCtiTjdKN25UVk9aQ0hUTFpEN2xQVVhnaEJHby9ycHpBeFkrNDB3Nkpad2lNQ0lFV2c4NUM2cVNQV2ZhS2VFVWdaRWdzRHpjZHBjeitLVTc3WlJ5aXNBb0VHaTZkK0NlVnlWYm8yampWTVpvRWZqQU8xMnp3Sm4ycjVvcm5YeU5aWEkyYklTVll0N2Z2QmRTdE82RWVYMXVRdkRRSzFIOFZUdklpNWVyNDdoSXlJYnVlbkJ0aDl3MlZ6cjVHbjNKUXUwVXF6WWt2MlRaMmd1ZkVEeEdmRWZzSUI5eG81WUpXVE9MUENUdm1DdWRlSTJhcklxVllyVTZrUXpjYS95dnBRNlRnWWVsTW9WVnM0SzhNR21XakdZSjJUUlhyUk9wYnpSWFA2RWFyd3k3b2VTRVltYytIbDZrdWNwZlArMlRpSUd2SHNXcXBKMU9CaDVwclMrclBBRjVXWUt5OEsyU2V4YlZCK1NtUmEyVHJ0S1VuOEtFWXFlT1krMXJFbkxVakJqNE10bU4xVWs1blF3OFVocGZXbkVDOHRJa1pXSDhIWnZBMnVMYldWaWVVTjBhdVNSTGppdTJFdStlSDcvNE8yZFhJd1plSWUvS0hOTHpFNEZIZXZQTHVoS0h2Q3c1LzAvNW5pTDdPczBUQm82Vm93YnVkU1pocXFGVGNucnRQa2FnRmUraW83cmFHSGhQampOR3lhZG5Vd1JPR0FFNTRxZG9pbzJCejhseEdBV1BhZEVVZ1JORG9FWitvWlZ0WStCVld5ZGNLMmw2Y1lwQUNRZ3NHSHBmR3dQM2ZKdVlVZ21ObjdLY0ltQkNvR2NJNkZzWitPSFFKR1o2ZllyQXlTRFFKL3FBcDVXQkgxaXYxcCtNa2xPcDJSQjRiZjA1TTBIMTNDY3Mxei9NdkVxczBaYURLQXJGckF5OFo3R2lOU0Y0NUliNmhhTXZJSThIbnhsKzg2d0ZNd1hrRmxUbFZubVpQRXVNNzdGVTZzZnRJMzNuV0c0ckxibkxTN0lxeGF3TWZJR2NONG1iRkR4TWVwaXVYeit1NDlQK0FIbmtDWnV0ZGlySVRTTEt2bDVwYkhqdCtBSjJRdWoxMjk0Q3VaWW9IcmVDcXJRbXFWVE15c0NYRGFFWTBIcEM4TWg5ZitxN05YTFhXeUkvOTd5T2VjZXBFdkxjYmNqSllQYXU1eDNxbC85QVFuM0xXeWJ2NXhSVlB2a1NDWGQyS3hXek1uQ1pTMHFiSndTUGxOWmJGMWRoZ3pRaDNlYlhnR0pCd2phRmdSTHlsTG9qSzI1ZEF2TTF2Y1l5RDY3dExEeks0NTVtcFJDMlVqRXJBOGRPUzU4bUJRKzlGdWFyczdBdHh5ZFAwNzBMWjh3K2loSnlzNVJ5YXpUQXMvYlJ6OUtsMDZEb0tkbS8xVlUrd1d1bnlTMGhYYW1ZbFlFdkdtL2xwT0Fod0hETTdJQlhTb2kvaHVUelJKN0FLeGtxSVZmV0hGM2hQRHlkOEJMR3BsNWlhODN6ZGlaZ08vaEt1SmRRclppVmdYdkVOQ2VaRkR6MGQ5Vjh0YlByVlFnSmR0Z3ZFV0lnVUVOdUlDcjc4bWx3ck04UVEvVFlhK3pqSkFPNjhURlB2ZERBMVlwWkdyaHBwV2RTOE1oN3U2QkxyaExtZXk4VEV5cHF5UE8ySVNkOTd6dzZINFlOb2hWVXpUZXNndWRzU0NIa3EyR2tSNjJZcFlFYitxcUp3U01ucUJWd1NxRDNXNk5zWm8zam1ocnluRzNJUy83aXJ1Y05UUEdSeGMvaDl4U01vWmE4YmNsUHZ4bytoR3JGN0F6Y0oxMXRXeVlHRDYwVzVvdUxEMlB3aEEzdnA0d3pFelhrWmpHbDEyanlxVm10UWVKSnJPN01HVjJ3MHR0cEZqQ0l4bXE1WWt2dzJtVWlmVXF3aTczdzRIa05adUFUajRkUTBUMnp3dTA2bklPOWxjQXlYQ25ra0xzTExKNFNwaEViQVZjdzRrU0NIcDZtSGxlVW5TY1A4ejlMbG8yNDVJQnJRdVVLeFU0bnRJS0MwQzFMR0hpYmRWcGpqOGNJSUYvbHczdGZ6TUdhU1RqNVp3a0U1Q08rOFZweDg0VHNCUlZtUG5RNW5xNTBnMHRleXhqblh3MU5odEdNL0JEdHdZVmk4MS9sYWpVSXoxMytobWhkd3NCNUR6NzJlSXdBOGo1ZjFxMkxEUXdQQ0F4RjVpb0RVMEF1d0IyRHpJSnhlb3lOYkF2OTBwcDhZSXlUcGxFV1ZqNElmWERncVZETTFnYzN0MmdzOEJnQjVIVWVtQ0tteFJMRVRBRzVHY3F5YSt3WUYrNmdCUkFyM3pJMHBHVUtJeG5vQzdnc1RUS0JtMEt4d2d4OFBQQVlBZVRjcnFGdlBtdStRd3JJelVSbDE3QUtjSnRqNWQ0STBEWkIwUXZEaEZCVm9aaWRnVnNNYWVPQlIvbVF3NE84VDFHZnRRQkZDYm5wbnBWLzNTckFiWXlWZStOZzROSktKdUNtVU16U3dNM08xbmpnVWI2QlE4ZmRwU2JZc3hublZaQ1hiOEFHQ1VHQSs2MXRmVFVhSzY5cDk0MlhqN2EraVhCVjNvdkNJdmRSeGF3TTNMd1hoYTBkbkRnZTVVTSt4M2VndEFoOHMzSHBzL3BiWUdkTGVoNkZYNTJqWXcvdWs5R2xKczR4Y1k5UmVpb2Y3WFRaN01vc24vTGp1VW94S3dPWGQ1V25pUndQUE1xSFhHeXhhK05rYytWV0doNUJ1UXB5UGNVSXJ2YklQYytiTVF6S0VOKzg2WG1ybDNUdEtSOXRuWFI2N1F4Mk16eXBGTE15OEhsalJCUzNJTjBjQXp6S2gzeUhoY0ZCNFMzUE8xamo0S3FQS3NqVk5VZFllb0JHTVNkL3NsSWh2RWJuME0xTnhTVlJWRDdhUWxSYUp0TDNxaFN6TW5DTE4zckdCSS95SVcreDVSM1lTd2hqZkgwdkRmbWdYQVc1bm1JRVZ6dm9mT0ErR1YwNmczNE0zV09VWHF0OHROTmxzeXNWZWJsVnBaalN3QWZTaTI3STZMUXg1QTlia01ZQ2ovSWhwNjRZWUxLTXZyaHBuSWU0bFlVdHNYczFza01mUTJ2MVRiMjhKZHhLTnF2djVzdEhXOTlHdk5xV1hDMlZZa29ENzh1UEJUQlpNUzlwakFrZTVVUHVzODBQOUgwZTNBK3JUVkhJWjg0ZC9SYXRQbjl1K01mYldrTExpN1VuL0QvYTA5VmQvTlBHSTV0WVlmRUZjbVUvcUltTEkwdW1IZjR6dUhXakQwK0NKdG1nL1pOSGo3K29ZWkhsa2tvWHJ5L3RBMVFwbGpEd3lvMC8vekZzclhqeVYyNTBoZkFCMzdvZ1NoS1pvdkJJTU01V1VDemtMMzNvNk1OVS9rdU5veWVEaG9EckhaaEpEV2RxblExRDg2S1FkNFkrd2I5MWV0VWZOc2p0cm9IVzR2S3JQcmxJM3VsNmxYOUtxVHhUSjBOQ3YrL2VJZXRCQnQrMVBPOGRHc0kvME1VUHZlVWpmUnZOYUZkK1FFQlYwUGw3ZWs0cHpZOFVLM1dCeGN0TlVVdWxXTUxBQjJMakVOOHZCTzlnV3l6SkZvS0hhS3BycGxESUg0Q1gwNml6QnY1WGtQRThtR3QwZzhZMWpyMDVVemNZdGFXbDRWNk5nTTNNK0hlM3ZUZmw2YitqdWpBUCtKbFhiWHdXWHBMZlU3Tm9IZjJCOTNmWUY4OE92K3hWNi9CTVFxbzBqdXZIWFpyVi9Gd25YeUZmMTF5SFMyYTArK1RldHZlam8rNnlPVXloRjRYU1ZMckFYb2cxUWFsU1RHSGc2eGN2UDN2NTBYWEpEL2NEWUFRalZhWVFQRlNNTTVVVkNmazgrWTN0eWlIaVYvOTQxM3N0Y05QbXhWc08zd1lEZ0d2NkZJRjhGWUxLZGZCdyt2ZTZkS3ZIV1QydDhXcWxUajRObFdhUFlmRnBUVmw3bVhadmZaRFp2QVl2a2JiWjVvS2xjeGYybGZVamhkOWYvMmprUEhsaVJQdGxjb1JLMXErMThDSExsMUowbVpjRDRRckZFZ2F1YU1XTTJCZXF1Q2lLQ3NCRDhITE9GQW41SWM2d2xtQTZRanZxcDFpUCsvaFYzcmh2RFQvQ3MrbEhHZkw2TGwyNlB4TTRPUjN5eVhReXF5cy9aQTliNC9mVERMenpFREk2UmQ0L2cyUE5JVEZ1bjdLU0t5cVowSzc2Qko0ckNGTGNhZVEzOERSZC9ORFRFQTJUTWpZR3ZwelNQMGhzckxJbVBLeVk2Q3VaUkdTQS9FencvOUErMmUvQVhZTC9TcnVyRjIyOHVvanYvYlhJM1E1RW9TR1ozeWVnMWRKL1lKV1VtZys4Z01hOTYxamwrVUFGQ1BqZzRBSGVWZVR0Z0ZobGgxTVQyZ1AyQkVKTEpYL0FRUkNRcE9yU2w4SW9DdFkyQnQ1TDgvQVUvSFJGSmp4MHRKYlhUQ0l5UU42aXZSOTBlNS9HZ1BjQmlVV1dMQnNrVlZ1K0J5ZDl1TmRuYVNIOCt4cndsVlBsZzYrbnBWaE5TcldLL2p3bWZIMWxqK1ppUHp2djBRSncxZjJiT0xjY2NROCtRd2lieXNLTGNVRlRZZzNNY0pxcWk4dC85TVRrOW8xenFSaEJ5cW5KK2xMSXNoUWJSR1NBZkpIWlRKOE0wVERyK1h2d0ZleTVPK0pXdzVod002cmFLMkNCS1VreERJTXV6R2pBZ05VdmhiZTNxQUJ3MGZGWk9nV0h2YWpFbkdjR3RGZUZ2RDdoTDRFNlMwelZKZll2YTNFQk5qMjRINHlwY2RMTTV3WThNdk5URUJoRVpJQjhnWGtrTFVMZUJVRytNQ2VGVkx1aXdYbW8xeFM5S0pnbEZraHBRRktUWW9vRy9mWkdRQXltcnV5QzVsbndDeVFoUGZUZ0JmOHp0d0Z0Q0lVeTdWYTVOeVZwbXkycjBhV3VYWTFLL0U5bVV1NlplRStUckdKWFlzRERqb20rbGtGRUJzaGJ6UHI2d1FRT2VuQm1Udm9HYUs0ZTNvU0x2dGhGRHYwcVBqbFNtdk5URGZ6elVqV1dQV1RmSDRLd1g4cm9jb3JkZVJncnNLOWZiQlIxSTNsajlHaURXRDZON29uSG1wTm1QV3AwNlEyN0dtNkpmenBPMXQzUmUvRkpnclFTUFI1cFZKbks5U0t5UU81dkJvSVBnM0gyUllLT1NxNkVIMGNDVytUZUJoaTRhUjFVSnc0bWJteU1DVDlGRkt0L3dKNVI2THB2NGFYcTI3RUtlVS8xYU1PQXRNVWtRSFl2bnpDTkx2TjV1NTU2UVI2S3hicEFQaENBdWpESWEzeHRxODc4MjMvZXp0bTRDdW5TU0FidnR1RVZLRzdyTHB6Qm81WTRVUU5tYkQ3d0RnakNCRi84cFdrbHQ0TVE4RW44NnRHRzhZaGoxb2xNRW1iYXNMUnBUSlgybmxSSHAwdEg2Nk5JVE5SWkZyWlZYOHhVcXNjakU2dTB5bm9ScVpBbjJlR0hqMmxLOFcrVEZLYVNHdnJCTUlhY1p4WGhFeHhjaG9sVWRiMGZ4cjdoVTBUWHdpcndUdDFHY01idGF5Y2xpaGpTT09hMGFEUFBuN0p1UnlZSk84STMxOG45VWVRZjVIVzZ6Tm04SEpzdWFwQ25uNG13MWVMaGVVOGQ3MGFxNDlMYmM4YVNhQVd0aUhUSW8wendiSVYxajJBdUJlay9nOHRDNGN3UTUzeDV2QjU0V1BkWnM2R0gzbUpaT01BenRCYWMvUmNyUE1qdElEQkc4WU1XYlJoaWhBc1dmWllQYlZaOTNvZytsVnBkNmcvRlc1YmhmRVlHTHdPZG9xb1dEM2pmS0tGM1U5d3J6aTFad3E4RVI2MklkTWlqVFBCc2VTc29nOVdSdkJIY2dGSHcyeU5razUyRHJlZm93Y0dERjZIQlFjU0E0Y0hoSXBpa3c3QXFLM0UvUkdMMWgwTTVicjhkNWRvS1E0TXdYNUJCck1jL3kvejhacFRVKys0Ly9nZm9GKy92c0pKU2w3bGdRU3ZHeFBKME5VODM0OW5qNFIyQVNwdVJSdUhTVzlTOVNwYkF2RTFlSG5HRVBDSTJjZ0w5NGExSVFiNFRVSkxiUVMrdVhDYk84SGlJMEdBbllzRFZ4TURRQ0t0bWtxR3EvQXJjazVRVUcra2FvZU1FMHcwWnhBRzVHV1h0WDR1ZTR3ZlVycWdOWEsxTDM3MExuL0YzbzhLem5kbmpnVXNwZkd4bE1xQXZpblhxeVJMUHN4ZVJEbm02VW1CSU1mVFQ2MXBjZ2RnZXJ6V0lkbXU4MlBLNEtybE9VUS9YKzg1MmxFZGFGREZheS9JTVdwMldvckY2Q002TExqZzZTZkFXMzQ0Skk1ZWlCWFByVi80ZTZCV1dsNkpMalFmY28zeHN6aFlVRVZnYk9sYkhHZy84d0NlSktRckdoYS9OU0NsWmdxL3pweVpyeUNVUnNXd3Y0dC9HTG1ZL0RRUHh1S2FaSXp6VkQ0TW84SmNUV2wrblVDOXJ6azlGTzJvcE1PRVJnOVdLQWNUWWZhZXdxZzA4VFpjYjJXOEZvNmc0VTFKQ2F6em9HbCtzQjhlUkttcWp5Uko0ZTdZTXlJWFdCeEgvVmhRN1pxQURFajVYUFRwdVorVFlEc014TVE4M3dhaGdMMHZpcjV2eFFLOHREMVo3RWxraWEyL2c1ZW1TYUpSRGdRNlBvQ2ZlaTNERlRXank1SVIra3oxV0VpSFF4OEd6UUM3WUhrYjhXMUhzbUlFT1NQVGFvTnlhSXh1NllNU0RnZmhGL2xzNlJnVjdXWklvM1EzdFNSc0RPZ1lRN1EyOFBGMGt0Wnl6T2p4dzUzVmlwTzBuaHJaa1NiUTFPaEZaSUJkYzFaTWFjVGxqQmpxZzg0d0VmZFROak9SaGRYejJPWFhNd3cwcnNSem92WlVvTEtSQWgvWkFHcXhpazRTRWJIc0RMMCtYUktNY0NuUjRBTHNIUDdZWFl6cno3Lzl0TElsVzBJbklBam5ubWpLcDRaZXpIcUVEV21NMDBPOEtIelVyRy95SE43N3JGamVXNnczNG9GQXZTMjZyRHUxV09GZ1pRYlEzOFBKMGtmVnl6ZXZ3Y09VWm85T0p5QUk1WjVzMnFlSFhNeDdCRm5sb0FHdzlPb0VHVm5MQVU0NHd2Lzc2ZGt3UVR1RjQwY0Jnd0lmaU5WSk9VZFJSaDNZL2RKeE1rd1RQM3NETDA2VUlUSFI0Rk1FZmVPaEVaSUdjTndkOGlsL3dmQUZINklET01qWmc2Ky9IT05vSFBIRzVNaVVNSHVNSnA0M2trNVNzNUZTaVF4dE04UnBqYXBva1pERHc4blJ4QWlCR3BNTWpWdFgxVkNjaUMrUmNQdlN6bDNpK2dDTTBnWE9CeHkzT2VVQlNVelNZaEorWkRKZHpBZyszZXBWeWZtMzlPUzZCSGNGQnVNZXlYNHBkeW51cVE3dEp4SElPbXlUOFF4ZmxWYzk5Z2c5aWVFcFRBZ2tvVllZSlM5U0ZOU1hYUVlkSExzWWhzVTVFR3VRdkhIMEJHVHo0elBDYnZIc1ZESHZpTnMxdmlFTDNqUFR1YlNPY0pYSisxZ0ZQdXVHRUx4eXltNzVBd3pNdmsyZkQvNzhLK0lLWHhZYUtpbmk2dU1TY1J4M2E4Q3h6UTJZZ3RoSGRTdjI0TGY3SGpZdTNOdkFTZGVGdHlYUFU0WkdIcjBTckU1RUMrZlhqT3ZZMUQ1Qkhua2p1Y2pzUVc1cDZ0eVF4amxtd1JXNlcwRUVsWFBBTVhHSFU1d0YxZHROcCt5cU5EYTh0ZkplQVgraGxHYjltbGFFQnRLb083VTc0QUFjZ0JvL1g5ZHZ3SlpOck1VSFdCbDZpTHJFbU9aM3E4SEJpbUNUU2lVaUJ2TDViZy9qa0V2azV2akM1RVdNSkQwVTNLT3JINzBxc3BzMHAyQ0lQZzhPdDRsa2J5bmdkbUdUeUZRSjIwdy9Xb0E1dThqMFV1d3kvdDRka29aZDFtajlkV0Z4RTBxSGRENmUrQVloMHV6RHVVVi9tSTRwb2dvV0JsNjZMYUV5T2pBNlBIR3hsVXAwSU5lUlYyTVlBVnR6OEdyQlpFRmJqVlY2bmJNTkpUV05YbHVPV0I4LzVGcVBjTWNUMkRBSmdBT0RQeDZuQW1XOWkrMXFYOFBYb3JZQVl2c2QxRm5LcklqUTUrR1J3b2JCZkhkb2dGcVZqOHVsZ05ZZVAxendNVzdPSjlRNnpnWmV2QzIxcHpoOGRIamxaYzNLZENEWGtzKy9pSFhpYXp1TG9CelVEVmgzeWE1QUJPMkxUdStxd3kyVzRIOEVXUVJwTnByVVBreERoV09NRzBnMm83Vy9ERC81cmc4OG5kekJpWFlNeXVINFREcERhdThHeHNGOGQyaXZDdVlNaEJ2ZENuVUxWOFI4anhGOElpSGFZRGJ4OFhVUmpjbVIwZU9SZ0s1UHFSS2doM3dFamdPK0dyQ0dYZWVFWGc0K0xyaXpjR3hhQldDaGllSWR1bTNuTzRLdzhoQktkVTVOendpVWZNTndxYnZ5WWg2Y1IzdERZcEZ3aFE4Y0xuOC8yc1Bjc051blFodEZxTTVEV0NtWWU5S01DclRYUDIrRk5GNDB4R3ZnSWRCR055WkhSNFpHRHJVeXFFNkdHdkxPTGJ3SUgvVE40dG93Wm1DSm1vY3RsaG8yRGYrNEV0NXJOQUY4aGVmYm9RME5XK1lUNEFGcTZDWEZEOEw0OS9Kb3pQSnJidEtGbytaZGdCd1I4WGZZbUxkamhYanM5SytKSGh6WU1maHRVQmp6TDFLS2JXM0NLTDE0bi8rdlBhT0FqMEtWc1BJcmdEendjSU44TzMwcGZGaHZnd0JTeHYrdjdyQWZubndISzE4d20zR3RxZlpXR2NLRWRPVUpzbVZKV3lkUFVGK2loQTRELzJpRCs3UTVHSCt6YWQrNDB5UnBXclRTMjhGQmswcUh0dGRsOFkzRG5FR2VWRmRTYy9tT0VIN1JIYW9qUndFZWdpOVFjNTZ3V0QyZXVFVUt0Q0NYa1lNZlE2YTFSTHJPOGcwWEhGYnJ1UmZJbDVvTmZ4dzR5ZC9MSk1YN24wUE91Qi9PL0hBeGgwTjVIOHRZdm9hdmNoRzV4RFU1ZUJJT20vLzRIZWR5OGh2T0grc1pPc0JnTEFicWlreGJ0blNCWU1rOTJWN0VIUDRPTldmd2MzUkZLV3k0MXhtamdJOUJGYW81elZvdUhNOWNJb1ZhRUV2S0hNWGpDUnZWVGZOejMrdFRtWjIrREhYVkJBTWFYOHlkZ2R2YzArdlJWK2szNGZBd1A2RmQxNXNDNDhZdk1NMHdEM0ZaL0syQzhTSTdBM3VlTzZBZHlRYWEvbGsrZ2dscUxkaTN3KzVwM0lHd0N6OVlxRGpHWXdGTU1NaitBSVNhZWhzTDI0Ym1GNXJNMEFsMjRxRHhITFI1NUdJZTBXaEZwa0s5d3V3Nm5QenNFK2hxdmVRa3NmUU15UDJTeGxGQ1FTdzQ4eWZjVy9ULzBacHJVS1hWaEVkTEFwL1QzdkpkOGVJM21Pbm5QZTVOTkZYQStnUTNHMUQvZTkycndkWHh3ZXE5NmYxc3ZaQXdLT1BOZkxkcmVBZm04dC9nOHRCSWNzcjJhejgyMXg5RnV4SzBiejljNDc0aUJqMEFYTGpmUFVZOUhIczZDVmk4aUJmTFZZREFGa3hCUnZDWHlKNTczMWxFWDNKZmIzY29iWkV0SXlKR0J2dXVXOXhma2lKQ0h1em5ZTU5LL0pLUkJwOER3SGZ4MTBkdkJRN1RIS3RUdy8wMXVkeUc0NHBOSHlURXZabGVMT09qUlhteWpxbWpYTDhNL1pQQW5FRDRnelNhN1QxM21pUnp4M0dPaWxWRURMMStYOHZFb1FvSjJrZ2t1b0JyeWZ1Q2s0aHJKZWQ2S04vRy9aWEQvMHUrUkk1OThneGZuT2tKTTVwcm52ZUZmZkRJWEcwNE1tMmMrM01XVDZrL1pmMXRCZmtITWsrRXpXci90LytaWnJBRC9lZlV4bXNHVEFwUGV3TDJabi9vWHZrekYvVXY3aXBEZkRrSG1UVEg2NENQUWhiY2x6OUdBUng3V25OWWdRZzE1blFQTUEyckk3U2ZQSFAwYjVmcTcvb1VndzJVNEgzZGt0OUtaaTU1d2g1VGdpcVNKTktDdEpJT0p5RmI4QXNkZkxvLzI0UEtWOGMyNzRKRlJHeWNSM0s1aGVCZjlURWE1VnRVaDlsZ3FmMnhFTXNoczFUUzNTaTVvaXppOUpISnE0QklZK3F3TDVEemlCck45OFI2NFhvcmoxU2FQSHpqUzI1QWxnOHcyVkk1MVhOQVdjWHBKNXRUQUpURDBXUmZJb2VQdVVxNjlrb2QzbjI5czBldVE1eXE4SGJZUHMrUHRQRHpzYVZzT2kvODBUbC83VEVUSWZXUGdEbmhFZ0RDZnVFQSt4M2VndEhCNWNRbmlhdVVrR0NsRUtLRWNDUmhreGtFSTkxeU5JZzFpVzg5dFpEWnhqb2w3cnFSMHZ4aTRDeDRTRERaWkZ4RmlkMXNiZ1Y2NVpTUEhwUTZHd1Yzb3N0RDBDQ3drelpUZmtRUnRXdmhVbHJiUnVoQ252d21yUHBjaWhQZUxnVHZnRWNIQjRzUkZCRnZneERXU0xmZzd0VFVMTVU1VmFCamNpZEtlNkFBSG9UbTJaZEdlYkhRMVlldlZXVmhCMjR4SXZGOE1QS0xVK0p5MDJQSU9iSGlBb2IyK1YxYkxnakI0V2R3RHZoMTBBSERQMWJnbWVIT0I3Ym1TV3FneWNKaE43RXBWcGxsM0JLaFhDT1R3ZjZtbER1OFFCdDl5YjZVZFpSK1hrdXFiZHBWUG90WVM3bWVialEweEtnT0g3bWJqSkJwNEg4cjBHWkwwZlI3Y1VsMVNnakQ0Zmttc0JkdFYyTXhSK0x2Rmduc0JtUm1NSlBYaEtaUlR3c0J2ZlBlREhYZ1A2Ri8vNm9aY2JacDNRZ0JjNzhEdWFqaEI2NVRYYlVBWXZPdlV3Z3hFcytDaUhKWVdCOHJRa05TcTlhRzNESHQ4SWlsdTRQamxSWloySXhXbkp3NEl3TFNuRzVBMWpyMDVoOENYcFV5OGEweVFKWVZEdFVyanVINWN1aFNIaGdtUzYrUXI1T3ZpTE1na0RYeTRmdm14cjE1ZTk2ZCtlQXdxaDlONThaYkR0d0g3TlFjT05pU3YvbWNiRFB6Qy8veVpUZVVjZFpiT1hRakdveHc4eWlYOS92cEg0d0xpQmg2L1BqM1BoY0RqVnpuNXQ0WWY0ZG1pajRkc3lPVXZmUmJOZjZMNVRRMThvbThmYlh4cmVQR3haeSt2ODgzK2s2OVFrUnBNRGJ4SU5LZTh4ZzZCcVlHUDNTMlpOcWhJQktZR1hpU2FVMTVqaDRCL2JleWFORzNRRklIaUVIaCtzemhlVTA0bmdzRC9BV29RemdEc2U1NHBBQUFBQUVsRlRrU3VRbUNDIgp9Cg=="/>
    </extobj>
    <extobj name="334E55B0-647D-440b-865C-3EC943EB4CBC-3">
      <extobjdata type="334E55B0-647D-440b-865C-3EC943EB4CBC" data="ewoJIkltZ1NldHRpbmdKc29uIiA6ICJ7XCJkcGlcIjpcIjYwMFwiLFwiZm9ybWF0XCI6XCJQTkdcIixcInRyYW5zcGFyZW50XCI6dHJ1ZSxcImF1dG9cIjpmYWxzZX0iLAoJIkxhdGV4IiA6ICJJQ0FnSUNBZ0lDQmNZbVZuYVc1N1lXeHBaMjRxZlFvZ0lDQWdJQ0FnSUZRb2Jpa21QVThvWmlodUtTa2dJQ0JjWEFvZ0lDQWdJQ0FnSUZRb2Jpa21QVnhQYldWbllTaG5LRzRwS1Z4Y0NpQWdJQ0FnSUNBZ1ZDaHVLU1k5WEZSb1pYUmhLR2dvYmlrcENpQWdJQ0FnSUNBZ1hHVnVaSHRoYkdsbmJpcDkiLAoJIkxhdGV4SW1nQmFzZTY0IiA6ICJpVkJPUncwS0dnb0FBQUFOU1VoRVVnQUFBam9BQUFGTUJBTUFBQUF3OVF1eUFBQUFNRkJNVkVYLy8vOEFBQUFBQUFBQUFBQUFBQUFBQUFBQUFBQUFBQUFBQUFBQUFBQUFBQUFBQUFBQUFBQUFBQUFBQUFBQUFBQXYzYUI3QUFBQUQzUlNUbE1BUkhabVZLc3kzWmtpRUx2TmllOS82QlhGQUFBQUNYQklXWE1BQUE3RUFBQU94QUdWS3c0YkFBQWdBRWxFUVZSNEFlMTlYWXhzeTNYV252K1puak0vUVdCa0dia25SdVlGS1RPeStKRkFTZy9Dc1kxTVBDZUtESFllMGhQTGJ3VG1HR0pPTU1nOU1zRTRnT25oSWNZWElYZERZbC83WU4wZVJSampPSEpQSGlBNE1lNkRUSkFsd0QyU01ZWmczejV4Yk9iNit0d3B2dHE3ZnRaYVZidTdkdmZjS3g3MmZwaGRhOVdxcXE5V3JWcTFxbnIyM2xtV2ZMMTVmNXJvMXRlbjViNHNlYXZ2U2F4Mmh1REhqbmc5a3VhNWNXcno5aUtlWWJpZHk2blpMME5tOTM4blZqcERjT01IdkI1Sjg5dzQxZjYvY2I3bFB2dTBiNU92ekgxTm5hWTFORXV3MGZrdFZwR2tXV2FjMkZaVEoxYVdiVTNlRnkvNWNuR0h2NWRZODB6Qmo5MzBXVldTWnBsUll2VDdVVFpobm9rMlNOYmN5YTBmLyt6azlyZC9vUitwNEo0UzdxS1ErZVhQM3Z3cUZ5OFJKRld1S3o2d2pGNTZYY2xGbWw5VGowbDEwZVNxdW9yeUYyRCsxWTdLcjZjSFlTWHRsMEplbGkwcjlYN0ZjK0tDclBESlUwWm1sRzRXRU1LLzMvVmx4c0p6K1J5ZkduL1BwKzhrOWFlVitzWVAvN09QL05oRTNSN0lDbmZVcFdScGVnaUwrdVhKZlpKVklrZ2tzbXhIMFJLY2JvZDZLVGplRHkrcEYxbDFVV0pESFVUNTh6Si9SS21meU11dWR0VHRzYWlscWZxQ284bHRCY3gvVVZHUEZCY1VaVHZmNFF4Q1F4VTNIM2pUTTQ4ZVBYb1hrajk0MVRPUFB2V1JkNzhlU2ErUjUrS1RuRmU1cGFIZDNmV2pTdjBEVTl1S1VnSitZeEwxZzEwWXdZNVN4SWhMQkFYTW5sai9QTDJxMUFzWGhmUTZWUExFRk56MHlTd2JpWWtwS2pmazRVMmNQeGYzbnl2MVJWZndyeWxoKy9laVRnNzRqN01tUnRnVnpPS0NQcjlJTGFzSGpPWHBOZlhVS0NmREdIa1VZdzlnUlgyZkZTNGhkbWU3N3BLU0lSdnVsWmpMRnVzeHBGdktZcVpGN3luTXQ2R2liamt1U0F2bDZRbjM1Sm1qOTVRTGh0YWduV05iY3RjcmFxRE9MWGZhZmVYdXBsWmpxRzVQU1ZzbmlqbTFobnFCWkxya21ZTDFkaFR4T3lXQ3JvUk50TVRVY3ZUSmJkL0s3RUk3amxqemVOcWVhMFdqOTA3U0JJd1dGY3gvcW5nTWdubE9YZTBhOFlta1pGc3JyVTNzUHlzUkpHV0s1SWFmS0RuRDBVTy9jUGZnbjEzQlpXZEc2L0dSY3BJdWNlS0tPTlo4aVNXbHVLSXh0VzVKVldkeFkxWUtmWG1Xb2kwUkpGVVZ5VlZka2x5T0pvRkRDdzdhaWF5NHFiMGRIeWtuNlJJYjZ0cWxGMG8waGVsa1daZE5yV0hVbUtGVDdSLy9ZTiszSFJmMCtTN1ZvY29IMTlDclpNYkJLTDBLVjVRdG1qb0FpRlNKSjdXbDU3aGpHYjNwODNKbmltaSt4Sml4bHRzVjF4UXVFZVJWNTlTaDl5T1UzaWJMMzRUR09EdHVrZzJKQWlNVmUxYURtYi9uVjAxQkZYS1JoRXYwbXMrRHZyQlNMRm1YbkZzaXlJVnlha0NVcnhtR0huaHZoOGxOMXYxTnE3WUdjVWFSZWltcmZTZU9ad3VqZEVTclJSckxxYmY5QVlGSjVQYVVEQ2xLQkVrWm0xd2pzMGJ6RE4xNllBWHljT2ZjVWRzdm1lUXlqUjljZGpUUkZLNC9LalNUK1J5TGRndHhIWXBkMkpLSFVndEZSby9FSXdXblJORFdRKzVMWWhrdzlQREF5YkJ3Sjd0blkvV053TXhkQ1puWVN4ZVZSUWs5Vk9wM0Naa240WEc5UFhXOG9xaGNpeWl3NEpjSTBrSTJMY3ZtZElNMHhNS2RiTmRPdWJOMGc5aE9Oek9MS3J3alRQYUtzTmw2azJPZHlyb1laeXZUVlc0aEtWaGxncllBdlErRlBlYjBDb2tyZW5SdVozc3Ztc0pkVVk3V0tkSXI2UzVLbENRa2ZMSmJFQnhiKzhRbmh0b3NHWU9SMUZxWm9LdVZKRnJDbCtYMHRwMC9FR3pSY0NmclhadXlhdGFocVc4RGZUajExSnlwRG8rTFRTMUVPM3NzYnZhdE1QaWFYU2JvaS9oVVQyeURjbnIzMmd1MGxTSzY2dDB2Y2pEanZjaXNWRWVFRGJQa0kvbDZZbDJGZkhEdEt0OTBWc1RFTVBrSWZKMVZJc2hLV1dLRFJBeWFsOU9OdnMzT01peWtGZ0NZV3lablI5cXJMeENtMnM0NWhIbUpuQUgwY0J6STZwbGxqNC9HTWUxbGVzbTFFcVo0aVdCUXVXYXMwWE9QQ0swQlhHdEJmdDNqczN6MUM5LzZZQzdRZU11WGI5OTd4R1V4T2ExekVCbnBKSHhyNkhZeTdaWHRNakdLTzBKMklwVzNKd1RmK3Z4L09NMzV2L0tQSnQvOFNZRUl1bVdjQ08wUExiemtIbytUMnJjcTN3STIwSXVPa2hQcFRBNmZyeWN4MVlBYXhBVFJKYkc1Y0RnaXRyVUR1emNYV1dhNDRKcWFGTnZJVDBML05QVE9rVUg5cDNuQy9KRzBEbmVrTFVDMHlUcThkbk82azl2ZzRTMU02TFhDSE9FSEl6MmpqYzVNd3dKaW0xNGREUnJiZ1NNOGxkVnNHTlhvbThzVGd1Mi9tWTMxeEY5Vy8rczBXNXBJSHlBN0wyZ2Q3bHk0cWwxaXpDWkxDM0hhQkJaVG5QNWdNcDQ3UVozWW9HZTZMQ2VWMEc0SFhaQ1g5dFhHcTJDektYT3pwYTkrNkVOdHBmN3Roejcwb1QvbU1ybmd5bTAvMjlXdXQ1MXYySHJrT0NJdjBSRVRSOUE5RnU2NE5vWXNFSmdjNjU5Rm5tVEQ0dEMzYlNFYjhUV3lHM0kxVkVxMG9BYTBJUzl0MkdiSjJJNzVKY2czcFUxeHdWMGNQMnhEc2R0UGN4TkFoYWVza2Jad3VvSUdMbktZNzBveUUxelZEck9ydm52UGJGRlBSQkhNQzFkd3ZrUUhhb2lVMUZQblNjSGZsZFBaaUIvS2dsenc1RUdXQWQ3eHFMQk1PTEw3ckoydXJkOXdCZDJPdXNPTVRaNXRiWlZ0OVVLN2FDSTdFN2FDQ1hEQjJzeUpUL3hRMmZWcUthd1hUdUpYWGZZZStBOEthay9PQ1NQVWxqYkZCZldHRWdiejk4eTR3dXRlbTRMRjdkRGFwdUVLR202ZmhEdTJKT0FlMkRTT1BmVDJZdVE3TUZEOGxBNGpzdStsVGFxQm1zdXVBeUd0L1lzOUhLQlpUZkROaVBSRTNHYkZPc0tPTXliWTBFQnhBbVJqSmF5TmRxdFVWSEJpdmI2cGo5TWw0UTRjLzVGdEg1c05qWkNvc1Nkc0JTTkNwRTA1VkZGNm1SNjdGalIrRWRQbGVXUHdIeGRTemZpNmlPNzY4N0Zja2dtdWFKc2hDdys2eTIzaFRGVExhYjFtM2kvYXAzL0IzdmYwNkFoQk5BUnh5Njh6b1Iza1BmYlNOdlhUS0JHL2JramR1ZlFlNUo3WWN1UStBdiswb0Z0aWtJMFV4c0NHaTRiREJQTURtWjUzSGhoSHJwMmVzRmxPNjFYQmR0cFVyMjlZRms4OXFiMEtaby96REMzcENhTWE5dVZucHFCdTYxK29ySTRScmJNZVI0MExZWXlZS29odWlCWHVhVjJjdUltbDl4MThGUGJFeE9RMHNUcUtDMjRlR2pIWDBpMFM0TGhXdTlJVCt1WnRtV3AzcUx2RWdoMzRyaGgwMHdCRzk1cTN4UVNiT3JQcmh4cTllTURFOS95WTUzeE85K0xoRGhydHUxcDJ0TVBFNG5wbE9TTzV1cEk4SzFQcER2eXh1WWxBeFcwazJ0SkdpZ1lBNjVJM3hRVEhqNUhaOFJvSWp1aTVOdlR4aDVzaEtObUtoenRNTzB1ZmcrQ0E0QThXR0RraUhPOXNhZ2cxSElkaWFOTlpCdXUwRjkwanNBb3VFM3dOWmdEbXAxc1BBL0U5TVEwNDNmWWV5emVaaDVkOVN1ZVRkOTl3UWs4NGNaM2doVktwRWRTQWZzaXJCYlllZkgwTjQ3WnpGcWcxRUlUSGRJNjd5VlliVkxzclFqZE9UNlFUejZIb0VLRkl1TDlkejhIa2ZlTDRlV0pSN1hTZ0JsNWpUbW0yVmRwSXRsbkl0N3lFcVNBUXBIQkpMd3B4cmcyaHJaSndKNklkTW5tcEN5cmE2TVNoRzd5emJ4aWppSFoweE9SMk9VR25pMXFEN2lKcUZVTkg0WkplRk9XUnllQXh1aVRjQ2JWREoyK1BCZEs2OGtWdEI5clI2Nks0dEZOMjBVblE2VUo0eEx5bzVnV0NBejg5WVF3aWRweHFPN0M2V0xpanQ3WDlvbm56bDA3ZWxxTEJrQmFZaUhXU0ZVMGdSdEdUUVl5Q1grY0RkMUpVRzV5NWh3N3F4UHNhR0lNTFM0cnl1OElyTXhxRzVHWTI3UVZiczNRR25id2pVZVBpMmhtU1VOUERhQU5jMzVKc0tiSk1IY0hMZzdkQXNPc25EOXpwQTFjMlR6QnRnTU5vV0YzRXBQTnRiWjlWUXlZdkVMa1Ywc2dzR3U5QUQrR3BNcUorMHZXZzAzblRNR2xoREZrZ1NIeE56MDh5ZzV6SE55TGVnZFU1djBlMUFWT3hpMFhCaGhvZkd3RUU3ODRiR0ZZUWt0RzZFdExqMkNEcHJlbVZLOHhDWU1mRmprZjRZRVRHSEIzMW1JZXlXNGorek5tR3FaTFJYVG84cnMxOG43VlBTQmJ1d0l3ZXNEd2RiOTNuSEUydGx4M3YvTkNycFRBR2lTOGRXa0F6TDV6azJBY3RqcGZIWlFJTDlsa3V1c2tGcWNmc0JDWTZFTmJCNkU1b0I3YktZd0lpMzZ0WXV1Zk55TEF3MXg3YlhIZXZjcjR6Z0NMNnJtU1IwT1g5ZjExQlY0UndvdGdteW5HUmdzUmpSbndDMzVObkdhVXg2UEVvTnppeElTdm51QmhTSGFTYkM0SEprVTI3dTQ1V3lxNUxKMVVrOUNRNkZqeTluai8yUEg3d1l2bFE2NEZObTdzVVJOMVhKZ3Z6VU0rNmZHZGtXRTNpMmpTTDByQzZRUGQ1TWFpTklPTjdGV09lbzlOY1V2OUJOZnVPY0lrSzV6dHdaYnc5Vk5MaS82MDhDSllDM1ZBemJGa0tRb0cySzhZbjNDT09uSjhGNnVuczUyVlp1SlB4YzJXbzIrOVZZRlk2b3RvaWpnS2R1OUJZNTc1ZzhtNkFUU1dTeFkrTGJVdUg0WXlVZ2tTQlo0V2w5WjdZNGxsMktIdzRwYUhNa241MU9Gclk1SXVtU21PZU84VFhROG0rdmJsUzdjRC9QWWRGdmsvcTJnaUNZcDNaRGdNU0tUajJDa1JTaitMNDB0ZmJGV3NlcFdGMTBYQkhiNG12ZlJYNXdmVURRME9qVjBodUVDZkpmMEtpNVZMVFBSbnpOanJLL3plK3JtVTdpclFqRnVTSUlJbGRUZVRUT2RZVkZ0ZFFyTCtVUGlrSmQ3VEZXVnZKYTluenYrQ2dJMGZnblYwWDFldS91K29GVDh5Vmd2WHhZWHFXZTUzOENiVitXSFVZbU9xelZDYm85WTdKcWdQcmRkclNSSjJ6V2luZExnbDMwSGtlZ3piOW1vS2tibjE0NEdzZFJGZGJuejg3cFUzbG5JZzFScHhHbjRMTkhjVEI5RTdVRkJlQzhKald5cEhVUTU3L09tZUVzZm9jbTJSK1kvUWtETVNON0I1ZjZjWitRS0FkeU9SbnpiYmVNK0hhTEwvQ3ZjZjdpU2NtNVA0cEZqVmdWOGxNUEcrUUN4S1BDZTA4Z1VUejJ1T0NLaTg4bGF2YjBYcEJEMnZQcGJkNURFa21ieTkzanhzVWZJczdLZHBjYWhwUWJoMHVIU0xjbklxaXcwanNnUW41UUlocGwzbWY4TWpHRXpQckNqbWRJNSs5SWlZMG9iY09vWjN2OUwwc1NlM3dZbjd5d3Nub25SbjErMWc1S0I1U1M0WGtpVkx1T2Z6RzBNY29yb3B4WkFpd1FvUXRjOEU5TWtVbldwb3V0dmdSbVc4ekMzcjlEVjk5KytjeHIzRGRmT1lkSC82S3cyQVRzTUlMbStiemUxbmJ6akpiYlNlUlVOa1hUa3V0NHluWjQwSzBNVmJxYzBHcFptVDZvdXRITXdUUFNMeDRxRzNuOEgya3hLNll3QVd0QXgxNkVVMllzc3hkc2ZrOVVxZnJRemZPRU1mazdaTVc1MHorSzZ4U3A3cnNlbGVwM3dncjJYUGUxZWVoNjZlZU1pa3UyQ0xnN21HcCtTdGtBdXZGaDN1V2drYjA4UHpEaDEvQzlmRGgreWU1SnhHdHNOa0NTM3JzOGordGJpYmY2enRTTDdhd3BzV3ZuNFhyK2Mrdi9way8yVkhxTDBWcWs1TkFpNkRyb1NRWGJKSWRDRmJDOTZ1Zm9pVnlheUlNU1pNc2xteXlhZjYxYjVQTXQwNitzVTlJQkdyVVJkT2NhdWsvTkNuTStRZC9KbFp1aVh2Q1hLUXIzRWJPNUlJN3ovdHh6VmEvY1BzVHJPNmhtSm1TWnNLRTJBMGpDWkxMa2dOaG5peXpDckgrK3QrY2ZQUGYvWEJKa1VtNDFSMUZ4eVVpV0ZJbHdwcyt6WkkweldQcG5kaXdNQWxISExKQXpySHZPakVPMTZkNFFCSVJMTUd5ckY1Z09aSm1tWlNBR2lrNUxkMkp1TVpwOG5QbURjU0dNZit2bWF0SVphRmdSQ2huYmZBZEFmNVpnQnh1bEJYSytXMGVZNWZMYnQyTlV5NXZ3T1RJUjgzeWM2V0RTTEZRTUNLVXMzcDVlT2h6SmUxelpDcFpjalBkUThrMkt0SGhLQ0JVN2tlcUNBVWpRam1ySzF5WnBNdks2Vit3RXExc29DN0xhN25MbkM2WndiLzAvSG41LzBsVHdXa0FHb29jVWtGUTBsUEtKb3VPQ2VncDlTMmVSWVlCQVJqOGFhL0Vhb25nMUZaM2hBRkllbHJoeEY0MzBoZTNhYTBsNUJIdytDMENwelN0eUI1VTEwTUVwMVk3RUt1Z3BLY1YzaEJsUzJSMzdpcmFLYW1mc0R0dXkzaVNhMmRZdG5CNFFWSTZUSTZGMjVKMFdNSnpsa3JzMWt2a3FaNElOMFgyWFpKTjUwVEgrYUZtNldMcEJhYzF2eVZpU1VsUEs0dGYrT2dSWTZsbzJsdDZTb3RYeWRoMHV4dG81L3ZZMzVXdEcxNXdXdlh5TFQyU25sWldMd25uMHdWMDdrcjRuUFRzUXZOS2RHeG8yMUkzRnpocE9pcXJ5QW1XQ1doKzY3YlBzaVhOTWdNaTZhVlZBMmZ0UWZtN1ovVHM4ampRUjRkZDU0YUNscHhna09NWkRlRTVKTzBsNDZrVGRzWVZseG5xbi81ZXFXdlZ2cDluVmYyYjdKTlQ0aXduT0FYWnRqcGd1WkptbVJGaVdRVGFFWkhObE5rWEtUY242L0NwS2ZnMlBNYjQwcFJLbkdDNVROZE9VeU1pNmZLU0ptZGNicnRHNHBCSG16TnJYRkRBdnlQd3ozWisvbUpLWlY2d1RHaFptSjZreThwNS9nNDVFdlJja2xwTmk0bElpUVdUNDJrR1ErdWVLWGdpUmw3U3RMS1M5T0dNVTc4ellaMGwxZHdkZTdsOG5lS056QkpjRnk1QjByeTJPRVhmOFJTUmFBakhGaEc1YTlaSldZd2pHNW9oT0JDcmlhUmxkVkg2bzlNbWQ5WjRaN1RReThuYytzWEUybWNJZmx4MFROS0pyZFJpdFFacURkUWFxRFZRYTZEV1FLMkJXZ08xQm1vTjFCcW9OVkJyb05aQXJZRmFBN1VHYWczVUdxZzFVR3VnMWtDdGdWb0R0UVpxRGRRYXFEVlFhNkRXUUsyQldnTzFCbW9OMUJxb05WQnJvTlpBcllGYUE3VUdhZzNVR3FnMVVHdmcveThOdkhsL0dwNnRyMC9MdmZ1ODFmZWsxRmtOOHdKOTJHUnZPZ3FoZFM1RDNzdkk2ZEpYUnBXMVV4WHovSDFvejNpaTVkbW4vVEtRTHdOL3pUNFdPclh1cXBqbjdzUDJyRWRpdHlidm00cjBiak9Id2FzWEkvVlh4angzSDBZekhsN0RhOFVTSHF5TmRLR010ZjQ3dno2NStlMFBuRWJ6N3lVOXVWWWRjNlFQUzY4cnVZNDhzclZaRHo3cVYrQmNlZmxGVTF0L0hDLyt1dEZ2Ly9yVmZxU3Vkc3BUajNOZ2p2U2hDUXpSeTc0VkZQREdDWS9Fem42d050TFBPR3Q5cU5SL1BNMnlmL0gzOFlZVThYQVpTdXlJeDF6amxjeURPZXhETzZvYU1MMGZYa3A1LzhmR25UMzh1RFJ5cjlMN0kvYmRnMVFEVGZGT0Q1cm4wbk5oRHZzQVBkeDg0RTNQUEhyMDZGMUkvdUJWenp6NjFFZmUvWG9rWDNRdFBaY3l6NU5lZU9DcW5KSm90Slg2V3piL2JlR3JnUnVUbVU0UXBlZkNIUFFCNzFtMXhvdFhUYnIzamVGZFVVOHN3aXp0L1IrSDRYY3lYQTFWRXErbDczcmVnaDE5a1pkT2U0ZkhmSmhsSDliVVV6dXo4WnBPLzFUNTJIdlpGYnltSk9IYW5lMjZFMnJCQzFFVW5hUDZpd0Q3ckZ5THZuaVY1UkJpVHN5eUQzdit2ZUJyQUhKc1c5ajFpaHFJSjdhdGlMaXZFRThsc3FxUWgrUTF2THBjaDc5d0dlL2tTbm4wZlU3TXNnOG50MzJMSFcrSjh2NnUrRTV6bnRYMlhDc2F2WGZzdXltaXVZbE1iVHFYVlBZNU1LanhyQkdIU09WNGVsN01vZzlEdjNEMzRKOWRHOHZPak5hVEJnc0ZUMXdSVjB2MXhBbVVZYWQ2WGhxT2tjM3NzeFJMbmh1ejZBTVpxQmExNlJXSGNUdHBzTkNURFhWZFhSdWloUDRzaTVnNUhmN1ZxR0dLSmMrTm1mZUJ2c0doN2Q4THIxL0ZaSEVuRFpZV1hwYmZNN00xVkxocjMrZERpYnhnRTZ3RFYwV2FWY3lObWZkaG0wVEJHRFlQYk1kTnNtSFNoaGp3RzVGWCs3cGVKU2EwS3M2NXJINUJ0c2UxbmVUNzU4Yk0rekR3dTEzOVNaUUhEdGltVlZ1RE9DT1hHMCswRjNjOFE0Q2dQaGdONFdYKzZpWFg0SUJnZEV5WldBQXo2MFBMNjBPSE8rZXVuVzBMYUpsQWM3bnhSTlBIU0hHQm1WeThrRGQ0SlM5ZVIwbU04akFscWxvQU0rdkQ4TUFoWnVGT2xuOFVXdWR0c0JYRFNjY1NlK21pc2VMZzZmWGNHcTBUMFJwejl0UnhxNFhMRHhNTFlLWjlhSkMyV0xpVDdkb3BkNVp1RU52cFpoYjJLT2RvSDJPTjFvbU13RHczMUxwS0Nhb1d3RXo3c0VMYTZsRUR6dmFzSSt5bW1IS0JmU1hkUmJtdTg4UWVGQ0hlRnFTL2IrUWQ0bWFvUEY1RFRpMkFtZlpobTJ4M1d5elM2RjJiVm9sVlIzQXdGdno2S1dOVUpnWlFoQTlQVGZFdW1FOU1lays4R3pEZXdnS1lhUjkycjMzMWJmYkptTjc5SWdjKzBZdk1TblZJWURKTE5wcC9Ca1hZS2UwRXhtQmFTMjQ2UGJuc01MRVFadEtIUnQvWFBXRVIrNWJKMlVtYTZLYVdOb204ZmNVVlVpZFFoRDkxTXdWYlJEdmpGQys0RU9aNEgzUzRjeDEyNUI2ZjZLdGYrTllIYzZIR1c3NTgrOTRqSWQ5S0dWbFJocEZOZ0FpMGMwaTBNNHA1d2EzL052ay9CNlNlaFRESCs4Qk9kM3hUL0hNbldmdTJXRDhhWGFVNlNrNGs4YkV0WDB0cTZneUttT3AzVkNUZ1hCcXEyOG50Y1phOXlqU3pFT1o0SDNTNEkyMEJyVFhaV0s3ZG5PN2tBY25oTFV6b3RUSTJFUi9iU3RXSmwrc0JCRmtvaW93Mm1OZEZFaDdsdEVqNXZ6ZysvTG1zTWY3OTdHTjJYaStFT2Q0SEhlNWMrRFp0YXN3bVMrdDM5WmVhRC9CQnBRTUlZREtlVzduOHZxSEVleDlaYmdLaFFRUXIraERNeTZJd2RoVkJMYTE4N3ErcjQ0a2R5SVV3eC92UVkrR093ekJrKzVySmNaWU5vYTloY2RiYnRuaU0rQm9KK1YwTlZSTDZuRlFjWU9TbmczWUtSejZiaUNMN3Vvbm0vM0F1YXlITThUNjA2R0czNzlIRURwdG1yZXFOZTFkOTk1Nko5aytFcmVDczNwZWNKNldQdXR6aGdLa2czM3NacTk2VmMxa1BWdUdvdEdLZkZFVVd3aHp2UXpzeTQ5RVlteno1ZHdEYjZvVzJNZlF6WVN2WUpwbHVVTlY4SXYwcnptZ3VVTERlaGRxUVhuNGhOZjk4ODFIZW1CYTdLcHBkQ0hPOER4TVc3dGpld2JVYzJIU1dEWFJRTnZKZ0IwcjFmVzdKbDNpcmZNVTUzelhzMHlxTEV3enJpM3FCVnhvNmErclliM3N0aGhubUt3QUFUa200Z3hFcGhpWkgzTHJFamFpeEoyd0Z2NGdSYWROSlBhaGxsNjZQWFNlUVBHQWNmSldMaHNwaVJjTklmOStJZDIyM0ZzTWM3VU5KdUFQMnZnYzdRdCsxR3EwS3pvUjJrUGZZUzl0VWhhODQ0N3pFelE5YmZBK3NjME8wNUQ0RENBNU1IclJUcEJiREhPMURTYmlESmZUVXRJNmI5aXF3UE9zRjhBMFE0WVhKejRXK1ZKV1Vkc3QyVDJYS05jSHFtL1JZTEpKWngrZTViNU12aURuV2g1SndCeDRjR2pGWC91VlVjRnlzMzVVTFRERHd0bWp5ZlJRc0RyQUp0OGgzM1R3cUtzVEVjaEdXT3hsYUVIT3NENzE0dUFPVDZydWU3ZWlES2RqK2xlV01uRXMwSEpKblpTcmVZU25PTkl1aUUySk5iV0ZZR0ZPN3BZZTNNY2tGTWNmNjBDS2pRRHJFV3NxL1JUOGd2c1VObHkzaGo2a3NwK3BkKytBK0xhVC85K0hBTXFSMkRuMkRtRTlQQ3JFRk1mc3FiYXY1QVp4WUR2SThnTzE3SVowNjhYN2FENWNWbWRnTmtXVlV2dXZZNzRpV3dqeng4ZUZRMkE3czZ0d0k0MHU3VjBWeVFjeXhQcUFkdXpTYTV2SWIycVFrMGwzUEFYQXpYRlltVnJQTlM3ekRpQytwS0NhUDgzT0l0VmlEMm9mdkcrRTlaOU1MWW83MG9TVGN5Y0tXT3Q0dlVCZFVZT3h3OUxTWHFXbTArQ0tWYlhyejBKRW8wdzdta0JzOHlCbEZMWWc1MG9lU2NDZlVEaXpmL1dqUUl4Nmg2RkJFNzdTbktXbU1FNXZpWFhYcml3bnR3RjdNamcvLzIrZ1VGV2luR3VaSUh6QkorSFEzaUlJNURHTzJxNFFPZDA0OWNwMmFzQjA5ejB1bHhyN0h1Z2hwVDI4NXBWMDVUYnB3UndmWGZkWllOY3lSUHVnWTlZSlZXUkRNLzJzVzlUWGtZK21tYUtSbWs1TitBNVMrbDRibnYrOHBzV2JCWHB4UDhqYTlJT1pJSHdieGNBZkhYQlFxWUJKZmd6bmdKcG5wZ0ZzM2ZJY3FwL2hHQjhjdGZWK0YwQTVXQ091SHlQcTVJT1pJSDA3aTRZNDJGVzVTVU9Oamc1YnNBQzErc2Q1WWRyVjdseTVhdSt5Y1djVEtROThUaER0MjBpMklPZElIaklLYndiUXZhSFNmMGpUY2dSazlZSG40SHhVNkRXemVlb1h6SFYzbU9kZFBFRTJxS3JoZTUvUzBaTWNQRlZ6eGxXYmhXZ3h6ckE5b0p4YnU2RDNuY2Q2ay9RTTEybVRQWXpPczZQNjJ3dmxPNDgvcGlsYnBRSFVMMjMxajBjSUpzeVI5bUhKY1pHUjdIc3hpbUNOOWdNTGlVUzUzQWtEaWx3YTlodXBaOXhyOXA3Z3crWTlzMnQzQkxMMHVuVlNlMkNvVzc2RmJwckVLNWdkZkRUTWtaMVJ4K1ZIVHFhbWg2WTE4TWN5UlBrRGRzVG1oLzUvTHVaa2NCbWpuaVR0RmlEK3lBRXZPQnJNSzV6dkZFdER6SzhGNk1YbFh6YzUwNEZ2WGNEcmVLNDc5OHJFWVpxaGlQKytxLzFNVzdvaHo1U3lEWnUzTXh4RHBjZDF5TXkzLzl4dHZTTDcyOU5Ub1dNdXV1ZmtDSDVJYlkzNDZnQnh4cmp6MDA1eUU4UHdzdkNwbXJEV3lEM0N3QVUvajFNTnpsZC9OSDdJMElLbGQxUTZaQmxBeUZhNmU3cDdyTWx2ZVh1OFZjKzJlK1lGMHcyOWp0Q0FNUnQ5d1lhaWNUUytHT2RLSFFVbTRvNlBUNjd4NTh3ZEx3d09UTkpIUEJ2bGxOL0p6RXkwOE8zMVNWRDY4c3FKN3hYbjd3Q3daMjNSYm9SYzBxeDNFeDlhbUY4UWM2Y05KU2JpVFpZZDBlZFdtcmM0TjhsN2hncyt1YlU4eWZOYlVuZUo1WnBWVXI5QkM2NGt0ZEdZWTF3VURadCszV2JnRGpaa0ZMUi91TElnNTBvZDJTYmlESnhwOXJLNWhZYlNPOVIwWGtuM2NoZ2Y0WTY0QlgzQXRPLzIrVjJoMzRQWUhoNFV4ZFM2TE9qQ0JUa2x0bU56SE9RbFg2bXg2UWN5UlBreklob1cwanFUNDBYM3NCdy9hUVg1KzFteUxuTVdESnBzOSszNVAvZndmL1JOdmZPT2IzV3p0L3VzM3Z2SFB2K0dublNQaUlRTldwL3Q1cGJCOVo5TUxZZzc3b0ZYL1loejd0ai9XMWdKazQ5bkxQZVFHRGJGYjNFbkZhNXpHaFRIa2wvMTFMMnNieHJFcE5lU0JSNnVBdmFJZ1owWDA3NlB1S0Y0WHE0WTU2TVBXSVRCOHA2OXJDcTRkN2dmSjd3TzdPWWF4c2ZtOFlKdGpEeXFieWRERHBDKzMvb3dLMm5tYk1kZi9tdElyWnFQOTNiRzNhYjJWSUVkQ09paHgzakFCTSszRCtodSsrdmJQWTE3aHV2bk1Pejc4bFFBL0Fwd0x6OFM4ZDB2RHNyYWQ1WnUrejBWa2YwU29PWklJNC9QTGpYMm5vRjF2bTJMdWR2R2Q0dlh1elFXeGp6ekFtUjh6N1FPV1pYYVJXazNucU1uaTJSSXlBMGZxZEgxSVg3a0EzZlhuVUFrdFVneFViaEU1VzlKN3d1K3ZUdFEzMWMwUnRRK1VXd0F6NndNQ2lPY2ZQdndTcm9jUDN6L2hzVmFCbWxxYURwVWZ1ODU4R28rTWY2L3ZTQjBxbTRDZjhDb21oOFZZU2Ivalp0b2FkeW5ZdlB4bDlkNWpqY3M1Y3JTNEFPYUtmV2l5bWY2MWI1UHV2blh5algxQ3dodFNGMDF6N2l5OXhGMktyWmVFOEpxMUFPYUtmZGoxbnNaaUtic1B5TFFyazFtVVB3bjJpTHBHRXNKcmNnSE1GZnV3STIxWk54Ky9Ea25NRVpkWW5EdU9Mb3Q3Tk56Umk1Wno2N05hbEpnbFBhTThJcTRaRWk2N3d3Slp4NzdUeE1DZEpOTnFtOHdQNjNNWG1qc3RMVEZMZWxwWm5kY21jZFpVMmEzRm5mTFUrdlBNTmVaK3JmeFlySlp6WTY3Y2g1NjZzaUNtM3pmVFBkVDBpcWJseHVHemNBZkY1OFpjdVErYmZCOWFEbjNBRHNqTDVSYkw2VWFtTDRKSUZ3UGt0YytOdVhJZkdqNDJtOTZ2Y1FUMzlCTHo1SHI4UzhPL2JpckFpUlhmSnM2TnVYb2ZFa3MwMGhlS2ViUml5K3c0VXo1VTZxRGc5bWlRbXJQbXhEeEhIemFpaTZoRjYrNDdZdnhjeGgwbk9tYTFSc3h2UGFKME8vb24yL3NwelVyTWtrNm9ZeW5OMi9ZVzNZSW1RTkVpVFJNUDRwelFhQWVwNGdqUjF6QW41bm42MEhWYlpOOThtRXA3NDAxWXJpcG4wMnh0Y0pSc1p0WkorQ05MTmgvbWVmcXdrUklEcnlnOGYvT0tYSjNpdUFiL1RGRDh5eHdPRHY1bjBQQmNtT2ZxUS9EQ3B3QUxHSVBvQmlnbXVTaXZWNnlOVU1xdjZhb2FlQmlnSDlRNUYrYjUrbkRDenJnQ0pEbGp5Q09PdU5DZGNGZlYrL0o2UnJmL3FaOWx2ekpVdDhlUmV1ZkJQRjhmbHUzaUVFRmhXSnNwczYrOGVLV2N3NmU1dUQ2RS9tWUgvOTk4SENzOUIrWjUrekNldWVjOTFDOUFTdVlBQUEreFNVUkJWQWU4cjlDMVk1YnIxZi82bTVQYnYvMEwvWGl6MVRIUDI0Y2RjaVFZeGJLYUZsOUV5MVpuanQxWjRaU3lsVEhQMzRmREdhZCtaKzdZZndyZU84dGFUZ3F0cW1LZXZ3LzBIVStSVGpaTTVCSEplbGxZSis3SDBpblZWOFM4U0I4K2VqRUZSOVo0NTdUY3U4L2Irc1dVT3F0aGZxWDdrTktEV3FiV1FLMkJXZ08xQm1vTjFCcW9OVkJyb05aQXJZRmFBN1VHYWczVUdxZzFVR3VnMWtDdGdWb0R0UVpxRGRRYXFEVlFhNkRXUUsyQldnTzFCbW9OMUJxb05WQnJvTlpBcllGYUE3VUdhZzNVR3FnMVVHdWcxa0N0Z1ZvRHRRYW1hZURON0cwcFVuTHI2NUx6c3RQVEFmbm1wOHRKNEpMMjlVeExiZDVPZlJJZ3N5OTFtMWJIbmViTkFtUWJteVVuZ1V2YTFqUDEzcDd4Mk1helQvdFR5OTk1NWl4QXRzRlpjaEs0cEcwOTArN2JzeDc2M0pvVVR5Tk9xK1F1ODJZQ01vM05sSlBBSlowQ2VqVGo4U3k4QVRIaDBkR1VscXhNNDhjL083bjlPMyszYkQ0VFFJMmZlY1B2L1ByazNCYmtkeUxITXh3bGdYTjY2WFVsMTVHckFDK3RmZXlKZUdwMTlxT2o4WUp4N2krUDhPWlZQUE41RzMvVWlBSnE0L0ZRVmZKb0laV0xONFIzWFYreEhFNDM4OG9qZjhocnhzWUpEMzNPZmd5VGdaaE9mQklmaXZnTFdmYUpyeW4xR3pGSkNtaVNZeWRqU1FwUU9jSm1TUW1jMGUySVluS1c5OE5MS1crNDJMakR4L3VnSFBQODlzOHE5ZTlaWDNLQ0Fmb0QvMTIvM2pvNkJabGNXRTNCa2NBWmpacHZQdkNtWng0OWV2UXVKSC93cW1jZWZlb2o3MzQ5a3Y2ZExjK2xQSWFaOUhoOEdVTE9YNXFvRi9xRzlUWVZlWlJiQXBxb1cxNkRvYVJjVkVnQ3B6VGVuZm1DMGJ0K0tja1RVd0hlYUdPVGVGRm84ZngzdEc3UFBQU2ZLdkxNdVZKZCtsNkxvYm9KN0VJQ21xajRFK0ZTTG81R0FpZjBtbnBxRzhlckU3eHpHM3RudFJLOG9TVGF5dTVzMXgwdEZ6QS96ZDVyZ2RkZHVKZUhHbEVKQ0M5Qmk2NnBVaTVvcVdCSTRJVGVVNzlsQ3dHSGZ3SGFybGZVSUdMYnRneTVyN2pYQmhIbUhNbEdSN0hBSEpaMHpLdVJnR0QvM2trU1VTbEhzbWhTQWlmMHlXM2ZTdUpMVmNvUnhaZUk4NnkyNTFyUjZMMlROQUdqUlNueldmRTJIUXdhV1Q2MXBBVEUzQUNwU3NxUkxKYVV3RDA5OUMzMzdDdGJkTkZsTjJEci9nVzhyTTZBT0hGRmdxd3FERVE2UjFSZWY2MWpueklDUUhpVjdTVVZNT2xBTGlLVHN5UndUNU42VytSRnhIZ2JyblZIMjhxdlhtWDE1L3dOOWtiVXFhSlRNbUVxSXJwcUtrWGZ4SXZYcVFwQUEvdWFJbDV0SU1lelBTV0JPNW8rNzkrbUpyemkzdlo0bHVaMnRMbmR4VXRtTUViaU5VZVlPR3pPQm9CT2xEcjFmWFdwUU03bGlJUUU3dWh0TWs2d1lEOG9PMjU5SGthYkZnMW9zbEVTZFVSRXkxbjYvZE5zWXVYZlEySExZUUNvRzM5eFp5QlgxcW9FN3VpQlh5MDFyZ2V1Z2sycnRnYjU1S0xMalNmYWQrQjQ4TGJiSUxKRDc4bWFGQUxxeUxtWXd3dmw0cWpCbGNBdDNmTDYwT0hPdWF0Zyt5V1RYRlkyNWZMS0VrMGZJNVdKek9SamxnVHpzOGRjVVFBSTRVNVFCTzBFY3VWdFMrQ1dIaDY0TW5DSFpPenYyZmhxSXkwVzFOWHNwWXU2Vm1XaVE2ZTN5WVE5a1ZVckFGUVM3Z1J5c2lsUFMrQ0dicmlWU2IreVdaSEFadGRPdWJOMGc5aE9Oek9QaktmMFJ3RXVPU3YvdEJJQkVRQXFDWGNDT1ZtdHB5VndRNitReGFESFp2eWVkZEJkNWhGOWpaSFVTcnFMaXBUT1dkcE1oRk1HSDB6dmVBSkFDSGV1SXZVRmNoRVp3NUxBRGIxdDV3L0VXalRjeVhyWHBpUTFhc01xdThHdm41YmxKZkxQb0loK0lEdWtuOWtKQUEyQ3Q1em1GUVJ5UWJXT0lZRWJldmZhU2NCeDA3MWM3MzZSZzdmdGU1RlpxYzdDWnp4WW5sd280VnZEd0RrVUlhQm1WQStobks4dlNFbmdCZDNvZThFSjI5OXNtWndkUlNhZkY0Nm4ycUhQaUF1V2NnRWljaGh4QnUzc216SWhvTEZYSGFrM2xDT1pNaW1CU3hxZjlGS3huY0E5N21sWHYvQ3REK1pWTjk3eTVkdjNTZy9SSW9kQ0VrQVNyWStZSXF2ekh0am5wZ0lCQ056aVU0SnYrU3pISStTcUFRODZ3azUzZkZmRXh6L2F0d1hPUmxlcGpwSVRTWHhPeXRlU210THZ2YldMSlNrRHYrc0NWUUVvRDZWZnlyYStwZy9wYnc5OElTRlhEWGpRRVIzdVNGdEFXMDJ5V3VDTGVqZW5PM2xnZW5nTEUzcHRudlNBNU9la1NFNWlVb1BBWXRtbjRwajkrblc0ZGczbGdDQUlCL043V2V2MnYyVFoyK2lzNUhJVmdZdnZZaFhoemdWRlZhVEhiTEswc0VHY3dHS0sweDlNeG5OV1lvUENZem1KaERhU0o5a21tMXg3WUlCdFRZb0RRcjE0b2VlVGo5L3FnY1c4Zk93YTRuSVZnUWNkNmJGd3h6VXlkQ2F0V1pQakxCc0MvL0NMdVVDYkdaYitXT050enAvN2ozWXcxNkYyOUlTenNRY0hoSllRSWwyTmZpMXZja1NDZFM1WEVYalFrVlowdFlDbFhQcStydXJWdHF1K2U4OXNVVStFcldDTXZmQThLUXdSUm1QemUvVGJ2U2RQOUtlWDNPTEFBT2syQmtyOVE3UE90Y2hCSFpPckNqem9TTnNQRCswWG16emIydVRiNm9XMjBkaVpzQldNOFFVdFhLUS9RZnZLMHErV3dtZFF3MVUra1pDdzF4UDhYdW1IamdIUzVadEtUZTRYRlRWSnNNVGtxZ0lQT2pKaDRZNkZEZGR5WU5NWUp1MGFSLzR3Q3NQVzk3a2wzNXF0OEoxaTNWUFlxbll6NUNxMFk4eVZBOUtOajMwQUNlVmFPRnl1S25BTXg3NnRTZDlSV3l6Y3dZSnc1TVZhbDBnVE5mYUVyY0F0RW1sVERsV1VYcm8rZXAxQU1xSWRYWVhSRGdla3k0NzhzRGI5YUhHNXFzQmxSMHJDSGJEM1Bmd1IrcTdWYUZXQXNicnd1WG5lWTBvWDZRcmZLWjZpSFJPeWMwQzZBZUE1S0JyS1dsNDdYSzRxY0hTU2RhUWszTUZ5ZVdxYXhrM3JBa2JuOWhaQTR6TjFpdnhjeURNU3FTYTZHckVkN1hlTTdYQkFxQlpHNG5abVkrOEh1VnhsNEtJaituU0gyVUhSSDdnQXo4Mi9EUXFPTzAzb2VtQ0ZlUHdzSVZFMUVJTXh6dkRLREpDdUdHcXdvUkFXRERkd1RLNDZjTkdSWGp6Y2dVbjFOWWI4eXI4MGpZRHR5dENZOG1aRUxZUGtXVmFsTzFCbzdjaG9VRS83RjRxS0dDRE4wdUZPa1pWbEhSOWhNTG5xd0VtbHV2S1dYek50Vy9yT0dsbjZIRGdETWlWOUZHTEs2R2hsa1dzUGFpaUpCbzNHR0NEZEZJbzhOazNTQTJZbVZ4MjQ2RWc3SHU1Z2g5TTNiWnZiaWZmVG1QTE9xSXZjU1d6ZDQrV25VbnArUDhtVy93WVYya0I0Q0xacEtRRFU5SGhnWW03U0IzSlpKZUNpSXhPL0xsSm9zRnRLSXQzMUhJQit3bk5GcFR3emdhTGJUU0t1MmQ4djZBRFEyT09CdlRnOGdWdzE0THdqSmVHT250VUVwVTUydk9lakxxaVE2bmg0b2xnYXFUZFVidmg5RVRSa2pUSUFWSnp1NUxLd3ZFdGJLSkNyQnB4M1JQdTkrN1ptY2c4YXdkeDJ2Mi8xZktSaGluQ1ZrM29TazVpcmJydEppdXg1ZEFFZ2d1Zk1SMkxoc0ZZRHpqdWlaL1lSd1dPVHdmUkY2T0Y4VFlzRlE3cklaRUd2ckVNN3N6aFpCUHFPYmx0MEVoRDFmV01TZmtnNUhhZFZBTTQ3b20zM2dnSXlhZWI2TlkvNm12Q2pYcnpTU0gyeldHMFNhM3JaRnREMUMxSUNRcmp6eEFwT1NQZ2w1U29DNXgwWnhNTWR2cUpyRk1UWHdGZTVTV1lBaWpEQndrNi9ONzBlU0tHMkM1VURRSmhwVjBZU215TWZLQVhhcVFiYzE2b3JQNG1ITzFyajNLU2d4c2NHRFZ5b1dVZ01RKzhrTGwxNnJvUmUwbytEa21EYVdTRUI3WGs4eVBKNHBCeU4weEtBODQ1MG85NHdqOVAzR1ZpbzBUSXdHZzlZbnY3RzYzM08wZFE2TzlPaHhLc0RZYjFvQlZWb1gyMWJ3a3phcDZXYW5vWm1yMXlXbEtQaHptemdvaU1kcW5mWFJMN25QQ1lrQzNkNmZ0aU1pTnphNXV3cTV6dnNmTVMxaTFsaW5iSjJyc2N1QTRteER6bWFkQW1WY2pUY21RMmNkd1M2c2dFRmJUby95RDVpSEJKZUFOZ0Y4bDZqL3hRWEJwbExhN1llK2JMcjBoVDB0MWJvelBTa2NOdHdlZkpDOE1EKys2am94L1FmZlFMUG9SREI4VXpndkNQUWRHalF1aEdvN2JHKzJ3dTA4OFNkQXZQbzFHYnFnZDEzaEV0VU9OL0p2YjZNUDdORDczWUNRQVRQcE5nVGR5NTB5NHNCNXgyQkR4T3F0bjFUNnR3bTlSMUt0ZjdSTEJGYnBEUHdHamswV3FKaUdyVUdTQ1lVQkUzbmVPdy96UUthL3QxaTNmd3N3dVVxQXVjZGdaOHE2VmVIZURxMERXZjNvdWt2a25xSjJDR0hHRkN5eVp6L05vNzlWNldiV0hvbmMwVXFKM2pnblRTMFRSTk5jcm1Ld0hsSE1MTkxmb2thY24rRThPS0JBV2NDaUEwN2RtQnZlLzlBZWxBdGlSYkUveGswMmQ2TEF5SjQ5b3BWZU5mczA3aWMzbGxVQU00N2NoSkFzbDA2ZExhU2N3RGgzR1QxaWlsd2RtMW8zSFpWWkJ2Z3M1TlNqWTVZbGZTYWQreUxja0FjanhackdpVndPWDBNZEc0cVNRRE9POUl1Q1hmMEZvZnRtWnNlS1pKOXREYzhNSTNpTnBEL3MrK3owbE1mRThFRmRrdytCSmFBT0I3ZGlENWcxOWRDd0hsSE1EeE1DVVVEK3EvNHZYMWNxRVRuQUJqKzVrZTJtdFRYV2U2Sml2VGNmN2V3WGJvZ3BiczBqSkdBQ0o2VGZGcXZXZyt4RUhEV0ViMmdXMmRMY09ua052Y0NaT1BaeXc5Nk51enYyMXE0eFoyVVpzMXhQY3YrOHgvT2xqWWhBQkU4VGFYWGh3MjdwQzRFbkhaazZ4RGErVTQvMnBFZDdxN0pBY051cnJmeEpTbldqZ2ROUkNJcDJTWmhVMk9rYms5cEtRNkk0Tm5MblY3M3ZoSG1jdGdCT3BlWUFOeDBaUDBOWDMzNzV6R3ZjTjE4NWgwZi9nckZrYWNSUlJBelJ6Uml4d2IvTFkyZlI1WnYrcVRJSkFoVlNHWjZjaFhQNnRscWYxU3BuMklsR1NEZ2NVdG0vbzlGT3c0UGs5T2hjeFhncGlNNjBLRVgwWVRCNU4wd0dEaEM5RE53cEU3WGgvVHBGMEN3bldJZHFreDgzSm55SDFicVBhSTRCY1R3ZE5URit1aDlUcHJLVlFSdU83S3RicDkvK1BCTHVCNCtmUC9FSHhtN05qSTJXekFnajEzV3A5WE54STJ4NXViVzVMSVhTZndTRHNIK1ZELzdKLzlZcVorVDlWQkF3SFBmNVFPUHR6bjl2eUkrUzRmS0ZZQ25kNlRKUE8zWHZ1M0FaTmxiSjkvWUp5UWNKdk9mTkt0cStsK09Db3ZXLzRBbkxnYm9Sd1NlVXkvTTVMSkt3Tk03c3VzbnJHODVuaHFRYVJlWFNPZm1iM3I0VnV4TkQ2bUFVdVdBU1FLWGREbnNIYjZrbHd0bTJFdWZUOHUrbzd4VVFLbHlnQ1dCUzdvY09ZNEN5ak41VG9mK3Z3YlB1a01xRlZDcUhLQko0SktlZ3I1TmR6bFQ1UENmUGU0L0lLYUpMWnlYQ2loVkxnQmVwU005ZG1Rd3BXK2I2UjVxU2kyenMxSUJwY3JocHdVWEMrV3RTM29hcE0yeUxaZ3NORmowQndsWllRbWRDaWhWRGs3NWtqVWxhWllwaUVhK2Z4SE1HRGwrUmR5T1BoVFZHNnJaVjZwY0pvRkxlbXBUaWNLTjlNVnRhbk96TXhNQkJiMHVxVmtDbDNSSk1jUGVvRUZudWVqT0hVWTc1YTNvbkVSQXFYSVN1S1NuZzFrU1RxdEV1bmMzVzlDUzJpazdFUkMyRDl6YjBqcElXZ0tYTkJHTkpidjJSQ21XNlhocEw3dHg0b3NrMGdEaHA4bTVnRmZzeUVaS0RMd2lYOUN3U1BkbmxFMENoRHFTNUNSd1NjL0FnbWlwNUZpVkZoekVmdWlqQW5lWVRnS0U5cExrSkhCSno4Ujk0czZVeWtXSDlHaThYT3h1Y2xJQTZaWlM1Q1J3U2M5RXZEdzdYTjVNbVgwekcwb1ZTQUNVVjVVZ0o0RkxPZ0hTV1B3QUZ4WTVUSXZRd29MemNXWURLdXFkTFNlQlN6b0IzdzQ1V1l1S3I2YkZSTkd5OHpCbkFqS1Z6cFNUd0NXZEJPNXd4cW5mbVR2eFQ2cHVjYUZaZ0d3THMrUWtjRW5iZXFiZTZUdWVJb0lOZFJEaHZweXNHWUJjMHpQa0pIQkp1M3FtSno1Nk1TMi84YzVwdVM5TDNuUkF2c25wY2hJNHBmOGYrd0JWL2JwR3ZRWUFBQUFBU1VWT1JLNUNZSUk9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WPS 表格</Application>
  <PresentationFormat>宽屏</PresentationFormat>
  <Paragraphs>34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Arial</vt:lpstr>
      <vt:lpstr>宋体</vt:lpstr>
      <vt:lpstr>Wingdings</vt:lpstr>
      <vt:lpstr>黑体</vt:lpstr>
      <vt:lpstr>汉仪中黑KW</vt:lpstr>
      <vt:lpstr>Wingdings</vt:lpstr>
      <vt:lpstr>Courier New Regular</vt:lpstr>
      <vt:lpstr>Arial Italic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Arial Regular</vt:lpstr>
      <vt:lpstr>Arial Bold</vt:lpstr>
      <vt:lpstr>Office 主题​​</vt:lpstr>
      <vt:lpstr>第1章 概论</vt:lpstr>
      <vt:lpstr>PowerPoint 演示文稿</vt:lpstr>
      <vt:lpstr>什么是数据结构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118</cp:revision>
  <dcterms:created xsi:type="dcterms:W3CDTF">2022-10-21T10:28:44Z</dcterms:created>
  <dcterms:modified xsi:type="dcterms:W3CDTF">2022-10-21T10:28:44Z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A30B96C402276615375F0C634AAD5DF4</vt:lpwstr>
  </property>
</Properties>
</file>