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81" r:id="rId6"/>
    <p:sldId id="28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2aDLw2GUBJLyjBsbQVc01Q==" hashData="tShJzpQ0YZ9F7dc9DSB8Zh5Zcw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指针及字符串补充内容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如果字符串太长</a:t>
            </a:r>
            <a:r>
              <a:rPr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怎么表示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String constants may be concatenated at compile time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2426335"/>
            <a:ext cx="9000000" cy="3989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6800" y="6370320"/>
            <a:ext cx="58642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黑体" charset="0"/>
                <a:ea typeface="黑体" charset="0"/>
                <a:cs typeface="黑体" charset="0"/>
              </a:rPr>
              <a:t>—— The C programming Language, Page 38</a:t>
            </a:r>
            <a:endParaRPr lang="en-US" altLang="zh-CN" sz="200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字符指针和字符数组之间的区别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5755" y="1866265"/>
            <a:ext cx="9000000" cy="2678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字符指针和字符数组之间的区别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632585"/>
            <a:ext cx="5400000" cy="5767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90" y="2209165"/>
            <a:ext cx="9000000" cy="3993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表格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黑体</vt:lpstr>
      <vt:lpstr>汉仪中黑KW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指针及字符串补充内容</vt:lpstr>
      <vt:lpstr>如果字符串太长，怎么表示</vt:lpstr>
      <vt:lpstr>字符指针和字符数组之间的区别</vt:lpstr>
      <vt:lpstr>字符指针和字符数组之间的区别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124</cp:revision>
  <dcterms:created xsi:type="dcterms:W3CDTF">2022-11-05T23:51:00Z</dcterms:created>
  <dcterms:modified xsi:type="dcterms:W3CDTF">2022-11-05T23:51:00Z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