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293" r:id="rId20"/>
    <p:sldId id="294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3ehqaH1iy7bXSbR45V6wIA==" hashData="HOHBx7WiRNcLQRFNNeasb3gRcoo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ustomXml" Target="../customXml/item1.xml"/><Relationship Id="rId26" Type="http://schemas.openxmlformats.org/officeDocument/2006/relationships/customXmlProps" Target="../customXml/itemProps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Heiti SC Light" panose="02000000000000000000" charset="-122"/>
                <a:ea typeface="Heiti SC Light" panose="020000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4.sv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sv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6.sv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ffectLst/>
              </a:rPr>
              <a:t>多层感知机——</a:t>
            </a:r>
            <a:r>
              <a:rPr lang="en-US" altLang="zh-CN" dirty="0">
                <a:effectLst/>
              </a:rPr>
              <a:t>PyTorch</a:t>
            </a:r>
            <a:r>
              <a:rPr lang="zh-CN" altLang="en-US" dirty="0">
                <a:effectLst/>
              </a:rPr>
              <a:t>实现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softmax及其导数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考虑相对于任何未规范化的预测$o_j$的导数，我们得到：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换句话说，导数是我们softmax模型分配的概率与实际发生的情况（由独热标签向量表示）之间的差异</a:t>
            </a:r>
            <a:endParaRPr lang="zh-CN" altLang="en-US"/>
          </a:p>
        </p:txBody>
      </p:sp>
      <p:pic>
        <p:nvPicPr>
          <p:cNvPr id="4" name="334E55B0-647D-440b-865C-3EC943EB4CBC-15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0" y="49530"/>
            <a:ext cx="5593125" cy="3089910"/>
          </a:xfrm>
          <a:prstGeom prst="rect">
            <a:avLst/>
          </a:prstGeom>
        </p:spPr>
      </p:pic>
      <p:pic>
        <p:nvPicPr>
          <p:cNvPr id="5" name="334E55B0-647D-440b-865C-3EC943EB4CBC-16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65" y="3870325"/>
            <a:ext cx="7087148" cy="769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</a:t>
            </a:r>
            <a:r>
              <a:rPr lang="zh-CN" altLang="en-US"/>
              <a:t>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6_矩阵计算.pdf的第5页：样例</a:t>
            </a:r>
            <a:endParaRPr lang="zh-CN" altLang="en-US"/>
          </a:p>
          <a:p>
            <a:r>
              <a:rPr lang="zh-CN" altLang="en-US"/>
              <a:t>注意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7_自动求导.pdf的第2页：例子1、例子</a:t>
            </a:r>
            <a:r>
              <a:rPr lang="en-US" altLang="zh-CN"/>
              <a:t>2</a:t>
            </a:r>
            <a:r>
              <a:rPr lang="zh-CN" altLang="en-US"/>
              <a:t>、计算图、反向累</a:t>
            </a:r>
            <a:r>
              <a:rPr lang="zh-CN" altLang="en-US"/>
              <a:t>积</a:t>
            </a:r>
            <a:endParaRPr lang="zh-CN" altLang="en-US"/>
          </a:p>
          <a:p>
            <a:r>
              <a:rPr lang="zh-CN" altLang="en-US"/>
              <a:t>softmax</a:t>
            </a:r>
            <a:r>
              <a:rPr lang="en-US" altLang="zh-CN"/>
              <a:t>_</a:t>
            </a:r>
            <a:r>
              <a:rPr lang="zh-CN" altLang="en-US"/>
              <a:t>regression.py</a:t>
            </a:r>
            <a:endParaRPr lang="zh-CN" altLang="en-US"/>
          </a:p>
          <a:p>
            <a:r>
              <a:rPr lang="zh-CN" altLang="en-US"/>
              <a:t>explict-gradient-softmax-regression.py</a:t>
            </a:r>
            <a:endParaRPr lang="zh-CN" altLang="en-US"/>
          </a:p>
        </p:txBody>
      </p:sp>
      <p:pic>
        <p:nvPicPr>
          <p:cNvPr id="4" name="334E55B0-647D-440b-865C-3EC943EB4CBC-17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1995" y="1983740"/>
            <a:ext cx="4090988" cy="452438"/>
          </a:xfrm>
          <a:prstGeom prst="rect">
            <a:avLst/>
          </a:prstGeom>
        </p:spPr>
      </p:pic>
      <p:pic>
        <p:nvPicPr>
          <p:cNvPr id="5" name="334E55B0-647D-440b-865C-3EC943EB4CBC-18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3202305"/>
            <a:ext cx="2200275" cy="4524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多层感知机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MLP：</a:t>
            </a:r>
            <a:r>
              <a:rPr lang="zh-CN" altLang="en-US"/>
              <a:t>多层感知机（multilayer perceptron）</a:t>
            </a:r>
            <a:endParaRPr lang="zh-CN" altLang="en-US"/>
          </a:p>
        </p:txBody>
      </p:sp>
      <p:pic>
        <p:nvPicPr>
          <p:cNvPr id="4" name="内容占位符 3" descr="ml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85765" y="2843530"/>
            <a:ext cx="63627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从线性到非线性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隐藏层的输出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仿射函数的仿射函数本身就是仿射函数</a:t>
            </a:r>
            <a:endParaRPr lang="en-US" altLang="zh-CN"/>
          </a:p>
        </p:txBody>
      </p:sp>
      <p:pic>
        <p:nvPicPr>
          <p:cNvPr id="4" name="334E55B0-647D-440b-865C-3EC943EB4CBC-19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8675" y="546100"/>
            <a:ext cx="3200400" cy="1038225"/>
          </a:xfrm>
          <a:prstGeom prst="rect">
            <a:avLst/>
          </a:prstGeom>
        </p:spPr>
      </p:pic>
      <p:pic>
        <p:nvPicPr>
          <p:cNvPr id="5" name="334E55B0-647D-440b-865C-3EC943EB4CBC-20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80" y="3869055"/>
            <a:ext cx="6010275" cy="1633538"/>
          </a:xfrm>
          <a:prstGeom prst="rect">
            <a:avLst/>
          </a:prstGeom>
        </p:spPr>
      </p:pic>
      <p:pic>
        <p:nvPicPr>
          <p:cNvPr id="6" name="334E55B0-647D-440b-865C-3EC943EB4CBC-21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630" y="2254250"/>
            <a:ext cx="1728788" cy="3762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对每个隐藏单元应用非线性的激活函数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激活函数（activation function）：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通用近似定理：即使是网络只有一个隐藏层，给定足够的神经元和正确的权重，我们可以对任意函数建模，尽管实际中学习该函数是很困难的</a:t>
            </a:r>
            <a:endParaRPr lang="zh-CN" altLang="en-US"/>
          </a:p>
          <a:p>
            <a:r>
              <a:rPr lang="zh-CN" altLang="en-US" sz="3200" b="1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  <a:cs typeface="Heiti SC Light" panose="02000000000000000000" charset="-122"/>
                <a:sym typeface="+mn-ea"/>
              </a:rPr>
              <a:t>事实上，通过使用更深（而不是更广）的网络，我们可以更容易地逼近许多函数</a:t>
            </a:r>
            <a:endParaRPr lang="zh-CN" altLang="en-US" sz="3200" b="1">
              <a:solidFill>
                <a:srgbClr val="C00000"/>
              </a:solidFill>
              <a:latin typeface="Heiti SC Medium" panose="02000000000000000000" charset="-122"/>
              <a:ea typeface="Heiti SC Medium" panose="02000000000000000000" charset="-122"/>
              <a:cs typeface="Heiti SC Light" panose="02000000000000000000" charset="-122"/>
              <a:sym typeface="+mn-ea"/>
            </a:endParaRPr>
          </a:p>
        </p:txBody>
      </p:sp>
      <p:pic>
        <p:nvPicPr>
          <p:cNvPr id="4" name="334E55B0-647D-440b-865C-3EC943EB4CBC-22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885" y="2475865"/>
            <a:ext cx="3871913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ReLU函数（Rectified linear unit）</a:t>
            </a:r>
            <a:endParaRPr lang="en-US" altLang="zh-CN"/>
          </a:p>
        </p:txBody>
      </p:sp>
      <p:pic>
        <p:nvPicPr>
          <p:cNvPr id="5" name="内容占位符 4" descr="output_mlp_76f463_21_0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462395" y="1584325"/>
            <a:ext cx="5729288" cy="3271838"/>
          </a:xfrm>
          <a:prstGeom prst="rect">
            <a:avLst/>
          </a:prstGeom>
        </p:spPr>
      </p:pic>
      <p:pic>
        <p:nvPicPr>
          <p:cNvPr id="4" name="334E55B0-647D-440b-865C-3EC943EB4CBC-23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" y="1847215"/>
            <a:ext cx="2933700" cy="3162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7700" y="2660015"/>
            <a:ext cx="58356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AutoNum type="arabicPeriod"/>
            </a:pP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求导表现得特别好：要么让参数消失，要么让参数通过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514350" indent="-514350" algn="l">
              <a:buAutoNum type="arabicPeriod"/>
            </a:pP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减轻了困扰以往神经网络的梯度消失问题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7700" y="4871720"/>
            <a:ext cx="84169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参数化ReLU（Parameterized ReLU，pReLU）函数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pic>
        <p:nvPicPr>
          <p:cNvPr id="8" name="334E55B0-647D-440b-865C-3EC943EB4CBC-24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830" y="5633085"/>
            <a:ext cx="5005454" cy="3162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sigmoid函数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sigmoid在隐藏层中已经较少使用， 它在大部分时候被更简单、更容易训练的ReLU所取代</a:t>
            </a:r>
            <a:endParaRPr lang="zh-CN" altLang="en-US"/>
          </a:p>
          <a:p>
            <a:r>
              <a:rPr lang="zh-CN" altLang="en-US"/>
              <a:t>挤压函数（squashing function）</a:t>
            </a:r>
            <a:endParaRPr lang="zh-CN" altLang="en-US"/>
          </a:p>
        </p:txBody>
      </p:sp>
      <p:pic>
        <p:nvPicPr>
          <p:cNvPr id="4" name="图片 3" descr="output_mlp_76f463_51_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76850" y="3397250"/>
            <a:ext cx="5886450" cy="32718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tanh函数</a:t>
            </a:r>
            <a:endParaRPr lang="zh-CN" altLang="en-US"/>
          </a:p>
        </p:txBody>
      </p:sp>
      <p:pic>
        <p:nvPicPr>
          <p:cNvPr id="5" name="内容占位符 4" descr="output_mlp_76f463_81_0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26760" y="1793240"/>
            <a:ext cx="6043613" cy="3271838"/>
          </a:xfrm>
          <a:prstGeom prst="rect">
            <a:avLst/>
          </a:prstGeom>
        </p:spPr>
      </p:pic>
      <p:pic>
        <p:nvPicPr>
          <p:cNvPr id="4" name="334E55B0-647D-440b-865C-3EC943EB4CBC-25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962275"/>
            <a:ext cx="4224338" cy="933450"/>
          </a:xfrm>
          <a:prstGeom prst="rect">
            <a:avLst/>
          </a:prstGeom>
        </p:spPr>
      </p:pic>
      <p:pic>
        <p:nvPicPr>
          <p:cNvPr id="6" name="334E55B0-647D-440b-865C-3EC943EB4CBC-26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4476750"/>
            <a:ext cx="4800600" cy="3952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多层感知机的代码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mlp-pytorch.py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load_data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.py</a:t>
            </a:r>
            <a:endParaRPr lang="en-US" altLang="zh-CN">
              <a:latin typeface="Heiti SC Light" panose="02000000000000000000" charset="-122"/>
              <a:ea typeface="Heiti SC Light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Fashion-MNIST由10个类别的图像组成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每个输入图像的高度和宽度均为28像素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数据集由灰度图像组成，其通道数为1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4105910"/>
          <a:ext cx="853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</a:rPr>
                        <a:t>t-shirt（T恤）</a:t>
                      </a:r>
                      <a:endParaRPr lang="zh-CN" altLang="en-US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  <a:sym typeface="+mn-ea"/>
                        </a:rPr>
                        <a:t>trouser（裤子）</a:t>
                      </a:r>
                      <a:endParaRPr lang="zh-CN" altLang="en-US" sz="1800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  <a:sym typeface="+mn-ea"/>
                        </a:rPr>
                        <a:t>pullover（套衫）</a:t>
                      </a:r>
                      <a:endParaRPr lang="zh-CN" altLang="en-US" sz="1800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  <a:sym typeface="+mn-ea"/>
                        </a:rPr>
                        <a:t>dress（连衣裙）</a:t>
                      </a:r>
                      <a:endParaRPr lang="zh-CN" altLang="en-US" sz="1800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</a:rPr>
                        <a:t>coat（外套）</a:t>
                      </a:r>
                      <a:endParaRPr lang="zh-CN" altLang="en-US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</a:rPr>
                        <a:t>sandal（凉鞋）</a:t>
                      </a:r>
                      <a:endParaRPr lang="zh-CN" altLang="en-US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  <a:sym typeface="+mn-ea"/>
                        </a:rPr>
                        <a:t>shirt（衬衫）</a:t>
                      </a:r>
                      <a:endParaRPr lang="zh-CN" altLang="en-US" sz="1800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  <a:sym typeface="+mn-ea"/>
                        </a:rPr>
                        <a:t>sneaker（运动鞋）</a:t>
                      </a:r>
                      <a:endParaRPr lang="zh-CN" altLang="en-US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  <a:sym typeface="+mn-ea"/>
                        </a:rPr>
                        <a:t>bag（包）</a:t>
                      </a:r>
                      <a:endParaRPr lang="zh-CN" altLang="en-US" sz="1800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  <a:sym typeface="+mn-ea"/>
                        </a:rPr>
                        <a:t>ankle boot（短靴）</a:t>
                      </a:r>
                      <a:endParaRPr lang="zh-CN" altLang="en-US" sz="1800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output_image-classification-dataset_e45669_83_0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14450" y="1700530"/>
            <a:ext cx="9182100" cy="2324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700" y="4728210"/>
            <a:ext cx="3599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了解：load_data.py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softmax回归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pic>
        <p:nvPicPr>
          <p:cNvPr id="4" name="内容占位符 3" descr="softmaxreg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62550" y="2381250"/>
            <a:ext cx="6000750" cy="2095500"/>
          </a:xfrm>
          <a:prstGeom prst="rect">
            <a:avLst/>
          </a:prstGeom>
        </p:spPr>
      </p:pic>
      <p:pic>
        <p:nvPicPr>
          <p:cNvPr id="5" name="334E55B0-647D-440b-865C-3EC943EB4CBC-1" descr="/private/var/folders/ps/swk8gj2x4sb8ss2k90ytdvb40000gn/T/com.kingsoft.wpsoffice.mac/wpsoffice.DaAXfE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83" y="2219960"/>
            <a:ext cx="2987040" cy="433388"/>
          </a:xfrm>
          <a:prstGeom prst="rect">
            <a:avLst/>
          </a:prstGeom>
        </p:spPr>
      </p:pic>
      <p:pic>
        <p:nvPicPr>
          <p:cNvPr id="7" name="334E55B0-647D-440b-865C-3EC943EB4CBC-2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3599815"/>
            <a:ext cx="3680460" cy="553403"/>
          </a:xfrm>
          <a:prstGeom prst="rect">
            <a:avLst/>
          </a:prstGeom>
        </p:spPr>
      </p:pic>
      <p:pic>
        <p:nvPicPr>
          <p:cNvPr id="8" name="334E55B0-647D-440b-865C-3EC943EB4CBC-3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4476750"/>
            <a:ext cx="4060508" cy="1340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softmax运算不会改变未规范化的预测$\mathbf{o}$之间的顺序，只会确定分配给每个类别的概率</a:t>
            </a:r>
            <a:endParaRPr lang="zh-CN" altLang="en-US"/>
          </a:p>
        </p:txBody>
      </p:sp>
      <p:pic>
        <p:nvPicPr>
          <p:cNvPr id="4" name="334E55B0-647D-440b-865C-3EC943EB4CBC-4" descr="/private/var/folders/ps/swk8gj2x4sb8ss2k90ytdvb40000gn/T/com.kingsoft.wpsoffice.mac/wpsoffice.AimFZa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2631" y="2966085"/>
            <a:ext cx="5647055" cy="9267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小批量样本的矢量化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为了提高计算效率并且充分利用GPU，我们通常会对小批量样本的数据执行矢量计算</a:t>
            </a:r>
            <a:endParaRPr lang="zh-CN" altLang="en-US"/>
          </a:p>
        </p:txBody>
      </p:sp>
      <p:pic>
        <p:nvPicPr>
          <p:cNvPr id="4" name="334E55B0-647D-440b-865C-3EC943EB4CBC-5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6820" y="3119120"/>
            <a:ext cx="3260408" cy="4333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最大似然估计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$m$个样本的数据集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真实数据生成分布：</a:t>
            </a:r>
            <a:endParaRPr lang="zh-CN" altLang="en-US"/>
          </a:p>
        </p:txBody>
      </p:sp>
      <p:pic>
        <p:nvPicPr>
          <p:cNvPr id="4" name="334E55B0-647D-440b-865C-3EC943EB4CBC-6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005" y="2430780"/>
            <a:ext cx="4873942" cy="660082"/>
          </a:xfrm>
          <a:prstGeom prst="rect">
            <a:avLst/>
          </a:prstGeom>
        </p:spPr>
      </p:pic>
      <p:pic>
        <p:nvPicPr>
          <p:cNvPr id="5" name="334E55B0-647D-440b-865C-3EC943EB4CBC-7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0" y="3937000"/>
            <a:ext cx="1893570" cy="553403"/>
          </a:xfrm>
          <a:prstGeom prst="rect">
            <a:avLst/>
          </a:prstGeom>
        </p:spPr>
      </p:pic>
      <p:pic>
        <p:nvPicPr>
          <p:cNvPr id="6" name="334E55B0-647D-440b-865C-3EC943EB4CBC-8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" y="4629150"/>
            <a:ext cx="2331720" cy="4743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65170" y="4605655"/>
            <a:ext cx="8867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：将任意输入$\mathbf{x}$映射到实数来估计真实概率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pic>
        <p:nvPicPr>
          <p:cNvPr id="8" name="334E55B0-647D-440b-865C-3EC943EB4CBC-9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0" y="5546725"/>
            <a:ext cx="1623060" cy="47434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9548495" y="5242560"/>
            <a:ext cx="1392555" cy="49212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最大似然估计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将乘积转化成便于计算的求和形式：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数学期望：</a:t>
            </a:r>
            <a:endParaRPr lang="zh-CN" altLang="en-US"/>
          </a:p>
        </p:txBody>
      </p:sp>
      <p:pic>
        <p:nvPicPr>
          <p:cNvPr id="4" name="334E55B0-647D-440b-865C-3EC943EB4CBC-10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0" y="902335"/>
            <a:ext cx="5495925" cy="1914525"/>
          </a:xfrm>
          <a:prstGeom prst="rect">
            <a:avLst/>
          </a:prstGeom>
        </p:spPr>
      </p:pic>
      <p:pic>
        <p:nvPicPr>
          <p:cNvPr id="5" name="334E55B0-647D-440b-865C-3EC943EB4CBC-11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55" y="3575050"/>
            <a:ext cx="6129906" cy="1090613"/>
          </a:xfrm>
          <a:prstGeom prst="rect">
            <a:avLst/>
          </a:prstGeom>
        </p:spPr>
      </p:pic>
      <p:pic>
        <p:nvPicPr>
          <p:cNvPr id="6" name="334E55B0-647D-440b-865C-3EC943EB4CBC-12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440" y="5513070"/>
            <a:ext cx="6927967" cy="7191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损失函数为：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由于$\mathbf{y}$是一个长度为$q$的独热编码向量，所以除了一个项以外的所有项$j$都消失了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334E55B0-647D-440b-865C-3EC943EB4CBC-13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2244725"/>
            <a:ext cx="7886915" cy="872490"/>
          </a:xfrm>
          <a:prstGeom prst="rect">
            <a:avLst/>
          </a:prstGeom>
        </p:spPr>
      </p:pic>
      <p:pic>
        <p:nvPicPr>
          <p:cNvPr id="5" name="334E55B0-647D-440b-865C-3EC943EB4CBC-14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85" y="3659505"/>
            <a:ext cx="3948113" cy="11620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42eb4ec-c83b-4355-a79a-51372c927f2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01600">
          <a:solidFill>
            <a:srgbClr val="20202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lang="zh-CN" altLang="en-US" sz="2800">
            <a:latin typeface="Heiti SC Light" panose="02000000000000000000" charset="-122"/>
            <a:ea typeface="Heiti SC Light" panose="02000000000000000000" charset="-122"/>
            <a:cs typeface="Heiti SC Light" panose="02000000000000000000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0cnVlfSIsCgkiTGF0ZXgiIDogIlhGc2dYRzFoZEdoaVpudHZmVDFYWEcxaGRHaGlabnQ0ZlN0Y2JXRjBhR0ptZTJKOUlGeGQiLAoJIkxhdGV4SW1nQmFzZTY0IiA6ICJpVkJPUncwS0dnb0FBQUFOU1VoRVVnQUFBY0FBQUFCQkJBTUFBQUMwa0dtSkFBQUFNRkJNVkVYLy8vOEFBQUFBQUFBQUFBQUFBQUFBQUFBQUFBQUFBQUFBQUFBQUFBQUFBQUFBQUFBQUFBQUFBQUFBQUFBQUFBQXYzYUI3QUFBQUQzUlNUbE1BTW5hcnU5M3Z6WmxtRUNKRWlWU1Q4YTFzQUFBQUNYQklXWE1BQUE3RUFBQU94QUdWS3c0YkFBQUpLVWxFUVZSb0JlMWJUMmljUlJTZmJaczIyZndGejdvTGdvS29yVkFVUWRpOXRQU2dKSUtOVU5HTlFsZFJjUmRzekhHRElsUlVVbEJFRDdKYjBZc2Vrb3ZnTFh1U2dzSUdGT2xCU0hydzVDRXh6VzVxYXZMNWUyKysrZlB0OSszdU43dmJiUkRuOE0xNzg3MTU3LzFtNXB2M1pqWVI0ajlTSnI1NDVQTHBoZG1kT3c3bmV5OS9mbUZoL255K1VDZGJZNFhHeGVjWEZzN1BGcndzMjVZTjg3UGVJck45ZXh6M3VOeDVnR1ZwaUo3ay9MQmhaeGlNYmlqMkRSc3JHaGpBcjk0N3k1anFiLzlPaGhQWFR4ZVlmKzdkS1hZazhTdnpqV2RXbU8zYlkyQUE0ZkVTRUwxUzBhNGZBOXVvYWxZa2NwNTNxOC93aEJpL3pBTjc1NWNvZ0t3QzBZWUJOQUgySDhNS2NkeXI5eDBmNmMvQTBFQUFUc0pReFNCS2dOMHlMSDJYcjl0czMrak5RUUdrejhHYW9sR3djemFLWTk2VXpmYU5yZzBLNEJBTVdSQ1NZQU16dVB4MzN6QUZGS1VHQmZBRURGVXQwMkQzTEZZc0ZXM09oZjU4cFozMHdBRFN0cmxoZVZMd3ZOc1dPMnF2WDZ1OU01bndrNFVXa2dNRGVCUUEwNVlUT2MvN3kyS1AzYklZSjNMQ20ya25QekNBNHdDNFpqeWhiOUFPRTdXdTk5Q1I0R1psVEVocVlBQ1BBTkdpc1U3SjJZRmhSUzV0TVU3a1lRRTRBa1Nuak9lcllLMTljNFNUY1BQYWdUb3NBQ2wxeVJxL3A3SEo3QnYydUwxY1RYTWM2ckFBSEFQQW9uWjRyTEdPM0ZPellqMXJhRWZxc0FDazNHeE8rejUwVVBhOG01cnRQa2dJY1ZnQUJsT1hjaEU1b3NtQmoxcVRxVkhISkE0TFFJRVozRkkrSnd0VHlCRjNGU3RTZ2FSR044Y2llZ0dZdVA5TW9YN3BnMG9zUTUyRUFGRERHTDRsVWpnUDZpNmx0Q2FkaVI0QWZncWZxTlEvZExZYTBjSE96VmIzeERJVUs2bEFrQ2psL2ZzYWppS2JkSHN6UDF1WVViS2hPaWJBZTUvSTFTOTlGT2o5R2FQangyT0JGOTB4T1N0MW1VNkxTUXZnY1R2a2w5Z2lIaEtnei9VSU1QRzQxTE43eFRqL0k1cnFENjk4ZHcxRGI0ZG9JK0ZHbFV6cU1vYkZTUUFydm9aQWtJQ2NMSDBFT0RxdGxEYlN5bXRLclhhbmlDT3FEOWNKR1pPNkRHSEdyQU53TW5DU09KdlBzemY1dDhoNGpXazdoRktyWGVJczBaT2U5K0tOYisvN0Rjb2FqQWtLQ1BPYVZQUU5TSHNSMmVyajAwdWV0KzFMbDR0Q1dBZmdVSkFvdzZCS1hIL0FPTjlvWnlVR1FHaDdtbFVBcUhLQ1RqY3FFSThXd0NqZzdXeTFmYmR1Y3JNQ2xORUJlRU4yQ0FVSk9ubW9UQlhuU0grY1cyaVBCWkJYQTI2Y1NmRWlLeUtzTTBybEpwandjZWJxejYzS1Q2cWpYVU9qSDg3SGFlUm9CSy9JOStFZ2tjRkxyOHB2bC9RNFMrSFFNdzdBZXNYdlJraDRIVkZpcGV6TDVXU2lzaStiTEpCTWRFbjdNblpWMXFrTGdvUzgzWlppRStHVEJFMnZQUEJqQThqYVdzSjBISUFYVkRkV3ZBR09pWXBxcG0xR3JTZlZKcWViWGtTVXJKWXlCQWJQSDZSTUdxM21BQndJRWxLZUI2OVJBYk9wT3NrWEVjODRBS3VxSDAvY0hMZ2F2RFp6eGt0WEwxZ2w3SWVXQ0h6MXFwS3g2aFQyWW1ZVG5NSFFvQzB5ZjdKb1Nma2toSG5uaEdVOSttRXBib2tEY0VyM3BXVkh4N1FjYXJYSENFR0pzdnJvdGFncnNhcHlzeE84STlNQk9FczZrbEg3RjUwZXlZRlZyN0hTd1pBYndDVlNYQkYwTGF2MlU5SlB1RTN1MzhGaWk5ZkwwTUd2S0VnSVFSQ1lRRjRhVVU3aXRiZUdwV3JmVEVYSXhUb3VXVU80U1hyVEhOdnRLY3RSYzZUNitJMlRVRkVoY1FvUytJVUo3QXdSb1NCQmpiekplZ2VJd0ZWbTJ6emNaakFGc3hoWXVzUU1BZXhvcW8wWGVFVUFWMUJ6a0JDOFNPYW9SemhJVUtzb2tRdWxHQW1HRzhCbFVydkh6dGk2UzlTOHlJYTdmbEJ1Um5PM3ZNY3ExQUY0d2h5YUFxb3BmVUpKQnhvVlk0ZmdhOTZiVmp3T2hlQVVhZUUxdzUxcG1JR01jZkplSUZWT1UvTXBwYjY3bWlKUEZWMHphZGtmN0JZb3lrdWpDbThES2pWb0VuQUp3U25ZYVFhNExialZ1dWhpZ01VbU00NnNmM2N2Z3dUNnd1NXRWRkZCZ2pYWHlMTTVKcHNmSExib2RVVEpOZ21uU01iTUlLMGpEQnNydHdCbXFIbW1xYXNqNitkbU1raWdiNEh2N2lPREJHdW1PR0xmTE5ybUhFSndpdFEwQWJ5Si9BSEZBamhOL0p4dHdwMm11K3cxcENaRnYydU9MUXliYU51c2NvbU1ialMzaG5pM1RZWU9NWWg0TmFxc2o0TUI5amlEbEpzdHFpQUJONkVURmxibGxoTnlHdzBwY3FKakdJeHpiV2pOSUFPOGlRUUN4UUpZSWo0YjVVWDhOc3JOVG9ramVzWXlISWh3ZWRHaThDR3RjeUxqQ0pDL3dYMjVpL0tWZ2JSZWduTzk3cUx5N3Q0UEVsQ0xGYmd0NlBLaVJmSGpSTWQxNDdaRUdlQTIzeWVFQWowK29FQkpXT0VuU0lhQ0VmV2pyYStvZzRRUTY3U2J0UW9Ta0M5NSt6U3NIVE5FTjRDVHBQTkFKa3JxZ2dIR0N0UThSVzZhNGhLTXFCZmxabk02U0NBK1VEWXQ4MUtqMUZEWWROTmxNdHM4cmtaRVVsMEEzT0pNMkE2eVpLaDVNYmtFSTNLRkl2ZVdEaEpDbERFN3VPRnU5bGZ4UzdEUGYrRmxmU25xWGFCMkE3aE1VTEx5ZkdUT2c1eFZoSkoraDJCRUhuRnVwb01FSHpsM1d3Y0piRW1uNU0xWHAzVGJEV0NOQUY2UmYzaGxqZzhjY3ludDZLbEE4KzJjbWJFVURzQ3RnNFE4eWZPbS9rWjdxMjRBMStFRnJVV2V5UTJsbVE4WGk0cnJ0aTdnbzlOQmdzNnluamU5MWtLWmY1TG5VRkd2dEJDU3pXNEFTN0JLaTU0djdySktNZmtpejNLcXBaczZCeVZXV0tjeGJQNnV0VnAxa2s5QnFFTUFkZ0xJZHpKRk1qTU54VHBYeTRDeHdyNTJ3NDBvUVlzMVk1TnRsT3FUUEY5ZGhMNytnTjA0QUxPcUJ5WEVNaHhRbUZWcmc2MmtsVXpYTmNiTW5qRUN5R01ab1JEV3E3SjVIVkxtL2pKQ05GWW1zNjg2MXFCTnp0dG9EdVFGMlY0RzJYNFVWZisyZFNhNERHZ0RtWXJ1a0N6cExJT0hYQytsS1BFNE02Z082eHphTnFTV3IyRy84UkRSOTRCcVA0aXlSNmZuVW5ER2NBQzJ0aHk3ODlVSE1CUVZ2NlZFMWxmczEwMTBESUJudkIycHJneGRMNnYrSjBuenVVZS9mSi9xRjFSckR6VVUyak9HcmRuYWNyUmVtV1BESkxlTTV3dGt2cEhQcDdWRUU5RVo0QTd5M3YwS3V2MEJWVGVKNEpKY0o5V3l2S1FhZTZuTHdSbkQ0bHVMVUNldkttQ1czL0Z1emo2a0kyUzVxVFBBR1RHVzgzWS92ajROUlR0Vm95ZjVvRVRuTlo0eWpUMVFtOEVaR3c1c09WcHYvd0UyS3NqMENSekthOEhGUHZZTC9SSENrOEZHN1lvclVRdk8ySGgwNUJtbGY3R1luODJyR2FSZjdQRVBGMTY2bGJtT004Z3AyT2duczk2cjUvNXNwYVF2N2F2Qlg1RW1XZ1lKTjJzZEFMb3A2MGw2Nk5sQTkrVEYvcXlNd3dNd0FLOS96UDhBK3plV2QwZlRTSzhYdG5mSDdmaFd4L3EwV2NXM09HakpkemFjTGY0TENFYi9uOVcrSCtVQUFBQUFTVVZPUks1Q1lJST0iCn0K"/>
    </extobj>
    <extobj name="334E55B0-647D-440b-865C-3EC943EB4CBC-2">
      <extobjdata type="334E55B0-647D-440b-865C-3EC943EB4CBC" data="ewoJIkltZ1NldHRpbmdKc29uIiA6ICJ7XCJkcGlcIjpcIjYwMFwiLFwiZm9ybWF0XCI6XCJQTkdcIixcInRyYW5zcGFyZW50XCI6dHJ1ZSxcImF1dG9cIjp0cnVlfSIsCgkiTGF0ZXgiIDogIlhGc2dYR2hoZEh0Y2JXRjBhR0ptZTNsOWZUMWNiV0YwYUhKdGUzTnZablJ0WVhoOUtGeHRZWFJvWW1aN2IzMHBJRnhkIiwKCSJMYXRleEltZ0Jhc2U2NCIgOiAiaVZCT1J3MEtHZ29BQUFBTlNVaEVVZ0FBQWlnQUFBQlRCQU1BQUFCSFdlR2RBQUFBTUZCTVZFWC8vLzhBQUFBQUFBQUFBQUFBQUFBQUFBQUFBQUFBQUFBQUFBQUFBQUFBQUFBQUFBQUFBQUFBQUFBQUFBQUFBQUF2M2FCN0FBQUFEM1JTVGxNQXV6S1o3MllRM1NLclJJbFVkczF1VzVtOUFBQUFDWEJJV1hNQUFBN0VBQUFPeEFHVkt3NGJBQUFQblVsRVFWUjRBZVZjWFl4YlJ4Vys2OTMxZXIzZU9LSkFCUy8yQXp6QXk2YmRRbjlBOGtLM0JGVGFtNnFWQVBGZ2wwWktBMDJkb3RDVWducXRrZ29rRUY1VnJWcnhnSTFhQk9JQmIybGYrdVFWRWo4U1FrNGZRQzFVMkJXRkNGV3FrOGF0bXliWjRUdG5mcS90OWM4NlhyVExQTnc3TStmTW1UUGZuRGx6Wm54M1BlLy9LQ1VlN2pmWVU0ZjZVZmNzTGZQNWZrT2JPOWVQdWxkcDh5TGRiMmpSNE4rOXlPL3JWYmwzNmxMdjlSL0xxWGF1bTJHcVA1TGREY2F2aWIwVXRKOGNYOHhRRXZhSkFVNGpJaDdzRnBRU2IzVlhUclFtbmhLdEUrSzJpZlpoaEpjdW11d1dtZHBtRjJGS2lKMDJsWXk0bklzRVlyMUxsd2xVTElqOWc2UXVpTFZPbHBTNFRueTJzM0tpNVNNQ3F6Z3Z4THNUN1VVSnI0amN3RzZDeXgwc1UrTHRhTkFxZE5ST3NoZ054T2M4cnk1RXB5cVQ2RFRxdnoxWWJMRnpxWlJFMlpzU2ZYZnl3VkpINHBnVzZOTExDREZ3c1k4a3RqZnpQdEhvVFhCckY4Vnh0K2pOODlJcDdhU3BMQWtLbDdKQ0RER0hJVjIzVThpS3doRE4vUEQ4bEhpVFh0aEpVMG1KUzlCelR2RDA3S1A4NUZKVW5COUdlRGEwZnViRkI3bFJkdWRNSlNyRVdmUVpmZUxiT2J6bUpndkt2SGlIeHpmZ01SZGFaS1VMa2oyeGM2YVNFSzRHTTVNRlpVa2NHSUFIa3hOc3ZJb3o1cStyM0VkMllpdmd2aGFGR3hZa0p3dEtTdVRVQVB1L2dwWkQvNmpPeDA3cjNLVGYySHljMlN0T0ZKVEljQzZGQW9RZEczOVBmQkZCYS9NRVBUdFJVS2FHUGNIa3hVcFBaWGVxRXFBNHMxS2FLQ2o1amdCa3l6SE91MDVsUzY3SkVjS2crQk1GcGU0YVpiOGh4VVgzb2JBZi81V21oVUNKVDNhR2dxRkNOeHFoR0pyelN1UEI4a0tnVEUwVWxNanc4NThhMXFZbWdna09XbzVQV1pvb0tOUERINit5dzNxZkhRQWxtQ2dvU1RIZ0p0S09zRGpzUG1XYlhNbWNheW56WXFLZ1ZQaEFNWlR5Y3p0eWtiR2xLaTRvcGNtQ1VuVVBGRktoeUN0WCsrM1hQcEhyVkcrZWp1NXpyZFdUYjc1NTV1U3FpbHFTcllPUHZIbHlkYWpqVTZkQVU0NC9kMEk4Y3BQblBXdEQxdWhYenJSZSs0M2hRTVlCNVE4aUJNcWpQLy83TldlK0NKYkU5ZjdCTjhxeTBUT3Z0eDRJdGZmUVMrdUJseVcxLzdQWjVUM3ZRSStVMmpkMHRKd1Znay91a3F4QmthV3hRUG1HTC81ejQ5WGlsb1M5RnAxdENoRUljV3RPNlZCUm5lS1ZmdXg2VzZDcmM1d1VrUkMzTFBwaUZYcHZVSnN2aVpZdkJDR2wwNEl2V29FUTM5TGxhWnBPekNlZi91czAxU2RYbFNzUllrTnp5ZmRkM0FVL0hnOVRJbENJcmpOVVdtRnFVcGJHQVNVaHpxY2g2NWdmR0t1TkIrSmZPZS9ySmJOZ1hWQ3lXZ084WFZCaXpWdlRYaUlRZElDL1cxenJlYjhXRm1VdjRWLzRzdWY5MEFLRnM1Uk0xSGxkWmlVb2NScW9tNTRGdGYyM3dyM1BBR2YzVkVvOEFyK0U3RnZGWkNDMVZodmNUSUdDeTlOdHArcG1nZHZDZXphVWtKTDRKdVdpNnUxNTMxdGV2azZJbTVlUmNzOHNMMThqeERuS0wzOFNYTEhuZndxRkxubW56dWRRMmtmbnhwaFBCQy9GQUZITzg2cE1CVnI2V0ptNDhTa2V5YmtDcUwvZzdPMVBFNmUzUUV2Q1NUaWZpODAwVlZDdVhhQ2NTWUZFaVdkdFRkZkdxcUw5ZTEzWXpudlc3UFFsRGNyOWVqQllzV1V0RXo1bHY4NmpQaFRtL3hqbHFMOUJaTnhGdmVjZGxqZVdlZHQ4VnErSWtoT1lIYVhSNXFpVlY4Sm9YK1ljZWErMnlzbFhDbXpyTW5zRTJWRFBhTGhDSk15Rit6TkRiYmhMS2ltMHh6TnZ4cTN2c1dJS2ZURFg3SVZzUDFDd3NpL3RrN1lQTGR0ZWM0TTdndTJ0Y01iemlwdHF5RmovQjFRZHJ4cDE0VnNVclVPNmVvWXZnM1VKMTlGQ1R4Sk1FSVcwSVNHVGtkczNPelo3aGRsME9qSGMwWS8vYXF0VU1Fd3lVelcyT3Fzc1pjN09GQ3k1clBqN2dZS1ZmYWwyV2pMQ2tCOVQ5OG5RbEp3T3BZeFFwZ0tIWWFjYWZrVU5wT2o4QnByVWxiSnBIVGdjbDFtYUpVRS90TmhVRis5eUlRQkI1RlE5SmtsblZRMjlEaE5MNzNUWllhTnNzR2txRkNnbDFROVRqUW9EUUhuN29CS0ROZk9DR2dPV2tyNXV4d3lyemFEcHJCOTRIWVZWVmkwakVsSVVybzRZSURsVGxXQm9ibnRDU1Zwb2x0aldGZGVVTVMzZGp0NllycTFTeDJjZFVhZVBWSVBhd21Ic3B6ZW5yQ0gzQmNVWGJUMy9TWFM4b1ZwYnUwZWxXaWgxOTJDTHlWTVQvYUJxZ2xkRnMzSVZlNHVjcHBLck5lS3Bja2t4enhEaHJHSXJPdE9xVzNyZVBHWm1pL1N3NWFJY0pzSlVWQnVVemJ1OVlvZ2JWTW5CbThHcTA5RjY2TzY0WlBPZ25iazQ5UTJrVUVaTi81SXo3OVE3TzlWNTl3WWdxeVpmQ3F5Z3FUVm1yRDdiRlRFVWxURXlXdHJDU3M2MEtyVkdla0d0MDdwQnRrRzVxZ01UZVRrMTJnR1dZa3dYQm00Y1htQzhVMENiRXFlODYybTlyQ3hsRlpFNXFzWVRVUkV0eFFXdXB3ZFdwTEU1cmt3cUloUFViQ0NmWnVKMkh4Q2dEZCtyckVFS0t1ekVVR1Nnekg0UUtHV2xBVUF4QXB2R2FHcG1UU1pEOFJkQWgveUluUmhJeWJqR0h5TVV0QVdBNktQb2VvQ2sxclpLaklkWWlRVmRwMVFhL1lWZU9OSkN5M2dPRHl3Tk05Tzh1aFJFZzBDaHRwUUFpblFUeUZ0UUVzM3ZNTlh6QU1wK2xhVlhRTE42Mk9tUlloYmxrNG5PeTBMTmkrSjNMUm5pbEg1NUFrVmFkZDVPQ3pYWlJxcENGbUo2a3pCNFJ3ZllqZHJkQm9HaUJRQ1VzenB2UWRFMVhhQVVhU1ROaHFWM2dJSnVRd29GVkM1YjlxUmVvZGpldFkzVzlaSzNiQ1BtR09IMmsybmRERFBwZ0lJSVJIbmFBYUFZNXpvaUtERE1DOU90Z3U2ZDNpblhVcUNPSGl2ek5LbDh3TExQNkJYSzYweGFqVyszY01zNFVnNWFjWG9qTFp0VlFqclFHbDVqd2dCUVRHUU9VRmFrSkZvK2Rtdmp1a2QvOTN3cHZIeXdXRVRLZGJQVXlwZ2E3NFVoaFZLa3JOU0lKUnBRZ0NWU0daV3pHaWRtMk42alRzS1E1Sm1mOWdOWHgwQ0lCc3NkSDVUWW5Uek5IYUFBeEpDYjdRQmxDV1JYb1JTVnBVYXNGcHJ6bXlJV3BQMG9YSW5idUlSUDBwQTJjeVMrR3RLQkhPRnhxcVpMSnVxUkU2ekw3REJjZ2VCTmtjalJydWc4UU5CWlRDQktYM2oxbDBsSERoSEo3QzBUNVVLV1VnSFpCYVZFWmFrUnQ3S1dZczZFTmRmU3dxS0hMeDJsZmlqeEozUVplMkFoRVlIMm0rT0NjZzlzOFdVSTdBU0Zqak5ySVdWRFBnWFVFQ2dwS3E5WS9oa3pIUnpYVVVUVGZYRm4yWWZQSGVPZTBGa2FiVXFUQVFWYjYrWUdxZFFGQ21iWTlld2R1MDhGYXJsbW1hSnl5RktNalFaRUtuZ0FKMGNkalowZWt4YysxRmttTkRIa2FGZFkvSGlXRW12cTQxb1hLRmtNSmMxZHFFY29UaW1DNm9JQ09hSDFaK0lVZVlMR3hqVGx4bG11M05IejkyWFFHWjFwNnlFZGFFdVc4ekllS0tjTTFKMmdSTVFUSGJjQm9ZZzJEd1ZjUzJKUW5PV1d0UEh0RExHK2c5UFF1MXNNZi9qN0ZDT0Fib2RSeUhhQnNwOVplb0pTWFpmTkJ6bmFxQzkzUzNCM2duTDRISTVmYnVBT1YrOXNmenhTWjNrRjBOS2NzeUF1Ync5R0hGeGN4UHAzTUpQcXllZGhhdG83WFhiNWNOUzUxWlJMZkhaWUNrME1XY29CNWhnTEZEVFcvWGFDa25yUXE0YzM1WnE3WE9qZXpiU0ZJa0EzdE5yMEtabDBKRm9MTVhpYUN0MnBRazE3cDlDazBPSEd0RWIvR0QrbWhsYVJTclJobGprL0ZpaEwyak5wUzRsTG9YUkxYYURkM3JFTmMwWEMzWGJjTTlJa2hXSXo5L0tsU3NRN3cyYkhRdVJqK1B1VXVCb3p0Zk1wRXBrT0dUTjBVZ0g4V0tDa3JDMGsyVTh1SFZmYTFoRHdZSEcxY3FxTVY5NmRGVHA4Q1JtOUV3Y0g4Kzd4VWQrOEVURlB2SDRJWUtvZVBjV2RnMFNWZkNwMk5IT080WjhiMUdYR09LRFFVQXBLTjJnTzZEVW9NWTVtWVVnTnEzcjRqalpESXpWRTlodXVJNjA3YmhYelNja1JaZHFObG9rN2tWQ041VFhkZlI1QmhGTEJCUVgySXlQYTBtbloyd0JIQzZETnVBQ0FBOG9jUTQ0Z3hwbjlPY2N5MVBSdjZFRkJDKzNrWkpXNnplY0NXNVUrd09vVzIzbkhuV3V1SXZ2dGlqVjF1dTNUbHVTQ2d2MUNiZ2pxdHd3c1BCTkM5UXJ6TWIvRyt1b2hVRW9yckhUS0hjcVVaUVlSUHlod0N6azQ2T1BPR1IycFlkMDZsWWhxTk5HMW83L2p6aHd0c1MxajlDdEdUdFdvNElLQzVTQ2RjWkNXbkFOQW9ac2lMYkxwZ3JLb1BCcDJTN3Ntd0ozVDNIaW4wTmo0NFJJSzBrZ1ZoNjhuamNvTW1iTi9LNTZSWDI1UVhPT0ZEN2RuNUdMMFdnV0EwakRTZmVYaXRmWURRS0V0cENBYnh6ZFpUZzFMQ0NtcjlrS1lucDFnRk5KTWxZOGphTnpPeVR6dlJXckpjZzFXeklZazBSTTZ1ak5xQ1NQbUFNcWFibEtTWG43SmpJQitqVnhYVkdRYm10SExTQXVQNjVFNHl3TmIrbG5ORnlnRElVZXJoakwzRUt0ZFAwQThDMEpITHhsSERXeTdoN1FFdkdPUW9uOHF5eUxyZUIrK0xpMVlYc0JwT3JLMW8rY0FpcmFMaUxKU1RNZHhKYWhxNDBVTWRzV0lyd2kyKzNtNWlQaU9YZE9TRkdxckJCVUxuQzJaeXRSR1FOMDB5NmlQTkEwb21BZ2xDL1VwTzAvVSttNklhZjJWY2g5RExnUlk1NFZTRS9RY2NZNlhhR1BZa0NLT2FLdDRWclFMWElWd2JsM1NPUHcvbjlNRjVXQ0thdmprREU4cld0ME9qMXpKR2xlZjBpdmc3b3U0S21oN0NUS3hPSWFnMTBVS3JFOXI2VlVIZnFxRFNDR3VldldyL0dITVE1cUwzL04yMXFoY3M1MkgyRVlzQUpTU25LTklvQ0lTTWxnMmEyaXRQTW85eSs4bnhUWS85Q2s1ZHZnZE5Jb0c2K2d0c255TkQxcnJxdVVDUHRsZ3ZzOHNYK3ZGVEhXYXJaeS80Rm5FWDFvQTBKdFRiM25UOUFFSHZnc2lmYU00RXlJOXNDeWxWeHl2eStRcWsvbnhYYXF3YWNiWU9kZk5HWXUwTE52SXhjWGx1SDliMnZOK2xES1Q3YzM2NHZ4djcvMXpJQzdrcE1paTBhb2hLNzR2eElkL2NCZTdTWForVEMvYm4yc3Y0ZnlnMHlFMG9TVnc4MStlRTdjQUFSaElxMHdIUTBvc2dud09KeWs5cWVkQzlvVW0vMUQwMWs5MGxYb3YyYlZLTmRqNzF6bzR0bE9NWUlFY0ZlSWdKdnNHMjM0eFlDMHVGRlJWa1QrMU8zbGlWVHZiYUlZWVdJR0VXTVdIV21kQUF5aVNieFZmcVVkTU5ZSGkvWXdGWHN3aE85dThIVlgwdFI2KzNWT2drSWlUSi93R3lQalJON3dtcUNyK0luMEkrR1NCOG02cWE0VmtKZEF0dU9SdDV2bVVmT3dwY2ZDZm9VOS9ZcS9nUTc2YitzaU0zdkY2Ky9FKzlDN1NmUysrM3Y1QXJxdTZWMFU4RkwzMTRqQjFxYkRmblZhaGdxSHZvWXdQb3hzcUlVekp1WXg1Sno1MzYvZEN2anFzWjFnTVJ5MklueHA3WWZ3OXg1QzM4VjlQdXFtY2s1WVIvZE1mdVFxR1V6YTB2WllaK20rYml0SXlzaXFlV25BT0Mzc05FMXdsMld1bHZvUExzR1ZRQU1xQlZUNGN0ZlJ0dXZ1SW1kQ1JjRXY5bzNLelFjZ21EMWw4UzdZbDkyNG41TzFQdFAyR3NpQmRDc2VCYWI2ckxQZGozK1UwTmRwQm84akxYYXBJbGdJNDluVUhmWU1rN0NxNk9ZZjExYm9xb3hTMmxJTG5WYzMzclgxYjdWcGlaWmk5TmFiOEtxNTZhTnZCd2FlOGF3YzhqT0xUSGJjSFBkdm9mN0pDVi96NHREdlRlWTdzMldnM1Z3YWhDN2JlSThtMmNwTFFoSTE4N1FXaEw0WjZjKytCMnE1L0xkUTlwcWg0VDFYZVQ1NVdpSWU2ZWZaV1RVSmZ5MjQ5ckNsN0FWUWxUSGJvZjYxdHJkRGtLZldCUVczR3JyRG9TLzdCVDA5ZXAvOTVEejMraTF0WXA4WGhBcnh3bzkxZXF0cnIvWjVEcWVrcjVaN1VQVnE1R0w1VTZ4eGx4UDFwc0pPNGQ4czEvV2RsUFllWTUzTnhUOUplcm96ZDBHOTBSd3VhK2wrQSt5UXZmVFpLUHdBQUFBQkpSVTVFcmtKZ2dnPT0iCn0K"/>
    </extobj>
    <extobj name="334E55B0-647D-440b-865C-3EC943EB4CBC-3">
      <extobjdata type="334E55B0-647D-440b-865C-3EC943EB4CBC" data="ewoJIkltZ1NldHRpbmdKc29uIiA6ICJ7XCJkcGlcIjpcIjYwMFwiLFwiZm9ybWF0XCI6XCJQTkdcIixcInRyYW5zcGFyZW50XCI6dHJ1ZSxcImF1dG9cIjp0cnVlfSIsCgkiTGF0ZXgiIDogIlhGc2dYR2hoZEh0NWZWOXFQVnhtY21GamUxeGxlSEFvYjE5cUtYMTdYSE4xYlY5clhHVjRjQ2h2WDJzcGZTQmNYUT09IiwKCSJMYXRleEltZ0Jhc2U2NCIgOiAiaVZCT1J3MEtHZ29BQUFBTlNVaEVVZ0FBQW1FQUFBREpCQU1BQUFDWkMvalNBQUFBTUZCTVZFWC8vLzhBQUFBQUFBQUFBQUFBQUFBQUFBQUFBQUFBQUFBQUFBQUFBQUFBQUFBQUFBQUFBQUFBQUFBQUFBQUFBQUF2M2FCN0FBQUFEM1JTVGxNQXV6S1o3MllRM1NLclJJbFVkczF1VzVtOUFBQUFDWEJJV1hNQUFBN0VBQUFPeEFHVkt3NGJBQUFjQzBsRVFWUjRBZTFkZTR4ajExbS9NN1BqOFR4Mlo5TldCVFZTYkZCUVZRblZJd1dWQmtROGhZV2xyM2dMVlJFU2tVMjdWUnBRT3BzcXlwS2l4QzVkQ0NxRTJmSkkwai9JZFNTa1Z1VXhvNFEvZUVoNHFvQ0tCTWlEVkVFRENBL1NpcWhDWGU4bUpwTk55QngrM3puM3ZPNjk1OXIzanNkcmUvYis0WHNlMzNjZVAzL25POS8zbmV0cno1dTY2NXZOZ2FlVS84bUJTYWVZY0s3WEdIeDI5ZE9EMDA0dHBmOUtpcW5kZjFCTFFUMmRwRE9zbVdKaStjb2pLYWluazdUN3Y2bm1WZHF2cGFLZlB1SkZ0cDFxVWl0c0x4WDk5QkczcnFlY1UrdEdTb1lwSTE5aXI2V2MwUUxiVGNreFhlVG4yYm1VRThxek5IdHJ5c1luZ0x4N2tIcVFuZjNVTEZQRU1NOWVUejJiRXluM2l0UWRqRFhEQmx0TFBiNzVZNzBzZlZaTGpaaFhUNytTMDNjeXBoeXo3TlVNSTJ1em5ReGMwOEV5azlxMm9Ia3ZzUFhwbUg2R1daUXlxREhQTzhuZXl0RFhkTEFVV0RIRFJIS3NsNEZyS2xoeUxKdHA1UjliUlhhU3ZabnBtOTg2dHQ3NFFnYjdsU0JlemNpWDZlc1pLNlpTUmxtWnlTaWJZelg1VElNcFovUjM1alBxdjB5REhDc21saXBnclllZVo1bjJXTjNBcEthV0dNczQ5UG94alpFdHM2d09vczlPWjhUNnByTjkrdG5LdmJjWGs0YVIrN1cvKy9jdnYweEJ3QmV2OUI1NjNpUTlGYWZBY3k4OTNIdjBFeVpaVExyS3JzV1VUa0xSYzR5ZHJiRDlYVDdXOHBtTFY2KysvSENGMERuWk8vczRwWnZlSXFQckZTLzNMWjU0ekpqV0t2cy9JeWVTS3dYR0htYnNtVWlGVlZDYTFJRFBGeGo3Q3kvM2NiWmZwUG1VT1NTRURybCs0dEtJdGRsMy8vNUxRTzBqUkNxdXJlaThWeXJzb3czdlFkWkhUNjJ5ZEVkMnNzZWJmWjluN0NrYVExbkl5b3RmcVhPWXZoZEZTenpaKzA3RFczbmhoMUg2eWh6N1hTS3RNa01EdFNKcksxOFFpRDdCa2crTUZ2clVVMWZqZUhVQ1BUVEhBajh2NXdPYy8rWkRwY1g0V0VPTStnbkczaWlJQlRoYllmb3hnQUs3RUpwV05hak5WWktER291VDZZc0RxTXRpeGwzcHRkQmlQTWZMWURLcHgzQlEydXNWQldtSnNVZEV5dk1xaHJ6eHNtWFZZalZHeFVrMjNORzFrWnVZWkZ0WjNpVmxKcFJaSUJ4NXBrLzdWNEFqS1RlNmtGWW1oYVFWTmZnc00zbmNleUpaaVBBZE5CVFh4Q1FnUlhLcm01R1M1U0VsQ3VlRDFVblRtVldTaDR6UHBHdUVCc1FtSzZlTWxid1hwSkcwNnlTTnVBUDNwbDB5Q2JsVFRLa2hUT0NDR0RJVWtQajJGN1NJRVdKU2RqeHZFMHBOME1Ma0Z5dFl6cmFqSlFkQ3RDNkxZKzVvMFdhTm9SbS9vclloQm5yVlFVOXg4UHpYOVlneFB4MW1oZ29LbGlXMjJxWW13djdLdE0yQTcwQ3VZNU5FcGlHZTJ6STlPZmN1MCs1d1FaMEpBUVk2SHBvM3diQVFReWFvZzU0dm10TzlaTWlWeGVKNVAvZGhreEJwdFVXRXlzYzVDNG5RMGZhV2xCdXVwN0JnU2xxb3VCNHpzbldwclNCdERYT0crQXJVVWdOaWhrV0dOZG8wS1FteFBidGdBbktZcjFaT1dLRnl5QXUwbm5LVk5abkgzUmFZRmd1TzNLRGRhd2FWOVJWZ1Zlcld2Uk1HbG9KakVoSERMUFRwN0paZVlGQXgrOTRwWlVIUUJHM0VnSzdZVGtPSUFXb3RpVmpjeHFISmFrZ2FTY1l1R0dCUFJuTFRuR0RKV0RaVjZKanlUNXVUc0JFRG8xaHdzRVJxQmhuNDlHNEJIV2NnTmhkZ3JLa3JiRjFuSmlTRkNRcFJvZkZ1U0Q4SmFZak9kVnZ0MklpdFNqQmducGh6clp0eUF6Uk5NZjJUbWttSjlDUWkxc0hFYjVOWDExUTBtTHBlWGpSVEd6R3NQb0dValJoV3MyRXhZTTBiZWl3RUY3TDFpQk1mcFJtM2toWm1hRnpTYjhRd3NleXVXYU8xRVFOUWNZaGhQelNNRGJTaHRhVFZtTWhNb296NVRoc1QrNXhoR1dDR05tSlljTUtxc1BVWVJFOWJLMTdic0daakFNT3FuRHpONzBiTXM5YW9HekY3cjl5dzFtSFozQVppSUp0RXhGcE9HWU5sWUxzNHRveXBWV2tqVnJLMFg2V1B3ZFduT2diam0xL1VVUjUxZUN5bEd4WFdxeG1sTm1KSzg5czJmOXRzRHh5SnNRdllZNmVORGlZamlSbkd4OXB6bGRPUUYzTkNObUtyMHJxQXpkWFVjOFUzb1BjTDJnWWF1aTZTeWsyaVg3bHByU0pqVGpQN05Vell0QzlzeE1Bb3RrSHNFRHVhcjJ5YVkxaTV5cmg0OE1xOTc5TmtJaldSc1Fzc0xudEhsTE5xd1hJdldPSmpJOWFXcGkrS3owa216MnVacXFta05lRko5b0d1U2NjNUlxRTEzYzc0cG13L1JvOXpoUVRuUEdNL3BZdHN4Q0JNWXZsaGFXMXJvbzY1MEh5ZEtYeklXMlp2YURxZWduZzJRMFhqbnlVYnZhYUgrUjZaM3FUMUNJd01KOGRHcktMUXNPTDhWU01ITEdYYnA2N1h2THhwcWZFdXNld2JQREZSSDVBRFkxRjFtOEhnNjVjcDBUSG1UL2k5R2RUeVNLdWNiZDBNY2tHOXJVa2l5Sy9VZy81cHp3T0FEVmtsN3RobTdZS0p5R0dLRjlSQVorVU1Gb1hoRG50ZSsrbEFUTHM4cUpHWkFsdFhEVkFNakdOTkpSc3F2VVRIQlJEbkpoWHJhOGFNYk9qaU1VL2hlOWJxWlVidUFoMVJwazVJYUJMV0dpM0pnQ0lKNG10NmptZ080aVN1cmdMa1BFWDdvYlVhUVUxd082RlF0OHZIUEZjM2RGVXBDRzNOeTJrREdDV0JRRXpiRVYyZHRwNDNnU0JkQ3lhTVJTbmpheTJTdStnYTNEQWtlTXhSTW9kM1NlOTF1Y3EycUdsSlV4MnpsR0pITXFhMlR1aHNwZFBzNTAxOEpiSmJiTDhSZEZTaHhJTHgxWWp5RXRQQng0QnlFbTR3aXFTdWtsSHE5eXJuaGxBS1VPU3JVbTZkYmFXaVBCd0hLMUF4My9QU2FNVWlGTTl1b1BBWENJZ05EVEpsY1ZWTkRTaUtKdUx6VGdsS3JpNmVwZmd6d0JROFZRRUZ6MjQweERTQTNsdTA1K0VDR2tyRVlHY1o4UjA2cmp6SGFWb1NPcDdEUjF0Sm55eng5UzRoaXliaW51dXk2MFVhYVlkMk5POXVxQ2dFdWJoa1BWQ2g5UDdiZjR5cUNiR1ovU0lseTFxTGNVT2pRWVhCMVJZaSszMnN0eU9MeEwyc05Kd3NyNWlHalN3YzZQNjJnYWlPakdnZXp6YjkyMi84ZGxsWVVvUVJMaTVNbXlJdEZCQWg1cFd2TjcwOG5yaDduekVhRXo0QVdNRXpacm5uRExzc0lMWHNOaXBEZzdXZ0x1VnR4b2p6cG1RZER2bkpPa2RHZkhFTVQzVmVmTGdpRU9zaDgvTEZNMXg5Y2NTVzZ1d3NKUEFacytQUTRzSWVDWkw5ZnpGSmtJWUJ1MnNYbll4c0JYYTlPMWV3STNkdXdpT3J5YjkwcGZlZDhCVER2WEhFdktXL3FaeDllOU9xMndvcDhKVjdLcjNiaXhZSk10QjlvYklaUjZBcHpCbkprM1lOdFJXaEdZY0NnVmpNU0U1RVZIb01FUjNuaFlvM1ROTTNWSmVZTGJBZllqK2VTREVlbFU3RWxpM3p3alhZRStHOUU4N0Ntb3M0c1J5eW1hdjNHb2swWTFIcFJBd2Fhb0FCYm1MZnNLOTZ4cVhsd3orZFVmNkUzZVpZNVp5SWViNzJudHdqcm9hMWRUNmo0bC9rSzlLZkFDRnpJN1pweG50Y21QbGhjMnh1SVBVWGJjN25adVB5QkFpWkc3RzVzUGhFcHhuelNQYUdkUGZqcU4xbGkreWR2TEk2L2tMbVJpd1hVZXJSQ1NPb3NXdVh0cktwTVQvd1lsZkdYOGpjaUhrRFRCNEh4a1VMc2R4QU82ekZRcG04aks5NGQ0WjNrZ2p0elM0QVl0cjl0Z2V6ME4rbGpwaGp5eG10c1IrUVhlZERNaXZMeCtlT3FJUU1WSWNIdGRSZmlVZk1zYzNNYm5pNDk3SE5ZMTJaZ1RCcm5HVXo0R1BWeUV6RUhNdnd5akxaMXFUY2NjSWREdFNyb1MvME5kL0Q1dGk4aXVlcVJxWXJNWC9YUFJUZjJQKzlINDJkVi85My9Qa2hkMzBEaHZ0VVgxRGN3UlUvelRZM0srUHJlR2s0WGxZWSs1MHVZVEtEVkMwaWJQWTR4YzBjTHVUSlBtWS9ZajFOczUrNXZzdllwSjdLZE11NUszeVRhc0tIdVIzMTBNOVVvakhJcEpiVm1WT0lHdEoxRHIvWHNlMlBsZjRHWEtpWktjeDI0cC9jODdERnd0U3MyNnV3NUxMcytnRHpzY29IbTMxSUpxZDZKZVFGeVpHdmtrMnliSHVldWJDUEtZbjczTitMRXdTOStyODE2U3Y3aTQzWStaNmlTR0xWamxQa3JKT1ZXTGE0d2lYMmZyUzBGbFRoQkdicy9hUzRXZlF0bzBEV3A1d2VhVjkyazZDRXcvdFZGVm5DWTBRU1BKTm9DdElGZGh1NzNoakNSSEtWSFhwNlE2NUZIS2FlRzBLclk5akV5dmYwL3FjeGpIRXQwbmF4eXFRTFd3M0hqNGJSeDNTMVVYb044NEZrMWNTMC9QNEhNcC84dXV2NjJuUkI0NWhOWVJzVld3cW5pbHFmRG5yOEJsbTZkdEg3ZEc0YU5oS3pQSEpTbHFzU1lmQityaWtpZXM3cnROMzRWT2JtdU1wWGtvVndIVDBybW5qOXZoT3cvV1lpNDNSVXJzSzJvTWZUNklZTDBaUnJJblhyMDRGQWlRRENZNllCVGpESHpKVVZlWmVHbzVYalZOeGF3MnlCMDJVeGFXeWF1M3I2ZURDM3FYTzNVaHlCNXhxNFlhdHM4aHpjSmRPUkJaTG5SUG10VHhzQlgyNlZlTmpEREc2dXVzOGc3QVlTY3M1dFlqSXJyb21wNmpOVHRXbnlpdWk3TkJLZ2NWUk5KakRPVVF2RUVKNE1USXF3T1JaNWw0WURsb1JpWjkrVFdTRVFnMGx4UWN4NUVITXNBWjI0cXNrRXhqbHFnUmpVMWJhWTdDMXpMTzVMajVhMTFRWVpNc2VpcExkS09BSUZ0VlZ1V3ViWUxYaGNDT2lIWmJTMHVXaHZsUU1CUEpBVmVKWDBRNS8ra015NndtTmZQeDd4TWY2ZWJZb3EwbFh2R3gzRHoxUXF6bzNFOUxCRWc5UDVpUTF5WGN3TVQ4VHI2RmpjdXpTSTdMakh4d0FCM3M1eFdTQ21UVm1TdkpoM2FYQ3lZeDRmQXdZd0tYWUZZanJxZ3hlWnhMMUxRNUFkKzg5VkZhR0F0SjBPNEloL2w4YXh4MG9BQU1SMlJHcERTWnZuQXpxb3RZYW91UFZwSVlCVjJSUUZIV1g4Tzk2bFlmRWQzd3llRTlyaHN5ZTdJWURCOFM2TjR3dVNOWFAxY0FwK2t5b2ZKbWpSN29tTndDSzhsUWtRZ00wdjlIMUxtMk9PZDJsa3d1eCt0OFVyYStRekRKbmFUODIwOHZrMExIbjFmeDJhcXlCK2FJSnpFQmxaZEwxTFEvT2tTTFVsTGduM1pvcjJEazFhbG0rbEdheWx1clFmTlBrbC9zQmR6c2RQOTYvcDByaDNhWmkxQTZlM0VwQ1NWV3NEdDNaNHdrWHo4R2VBNXU0L3FJV3A4Q2M2ejNqNVA5Ky9KSmRuUUZDMkFReXpEWnFubit6My9qRnkzZmZDbCtzU3NPRjBOT0NBQ204TVNCaVE1U3VQUkJnZTRLK0cyTjNVNWhnbmlieExJOEk0VUFGMzNYZGpTYi8wendGbU1uZ1NTelhjd2xPcFR4UkxNVCtyK0sxM3NJYytFVHFzakhtWFJzYWgwN0owUGMweCs1OGNNN2xIWit3aERadi9aaHBxb2wxeC9xeEN4Mko1bS9ETGl6eHgyQTlZS2VxbGFkRzJ2c2docTBVcmpxWmtXVG1DZzdmZjBnOVcyMHo2MkpLWEl3cGsxMmZPMVFIS1pTZjNQRlhIcjFvblQvYUtMVlpMemJ6Z0dKNFo2NkZHSXovZVROMlRaSUNDVkdGZVdXYmN5YXk1WU9TUE1wbXJPSDRoa2RScDZDZDF1ZThQaUxHbm5UYjVJai9lTkN0VHBYRU1tdWpVLzQ1Yno2WHFad0RpVTA2ZGxNVGNNZjUwZzE3aUZid0RyaFRTVzFXbnVrNXFQTGJPQjJKN3NUV2lzTXhTcStPRTFwS3FxcG5DTVNma2dTNDFEVzBWL0RqSFYxNmw2TklmbnBXRThFZ2lKaWZWK1YvU2JJZFFsNU9UVGRmV3ZDazhiZmxDWDdpWHhydVEwV0xrN3czVDlXSlNvMjBWVWpMTFZib2pBMDZxNUdnU2l4bmZQRkEvME9QeFpjQkNCWDJDdXVpN05EUlQ2bFFIaU5uZmg5M0VZc0plYWxNZUxsZksrSXVZdGd5Nm92dXUzTVk2SVlHRnVpNGVibmdHTjNsS2lWWnFYUjRBR2t4SGtDeGtzQzFvR0F2eXVBM3BldkJESkN3YzIyUWFuam1HWGhJOEpSb1FmaXFhWWRNWG5HaytaME5TTVREdlNlTlkwbWVQY1Q0UndEQ2FHSjQ1Um8xdVFjaGNuaExWenhtS2d2SkhjODBramlHaHo1eXhOYlhYT1NGZWJibHRjd3pQSEtOMmt6MGxPb1ZwMk4wZlNXNGpzNlhzYTBWR3gyeTRXdXhEb1RFTzBSeWpsckg2UTh2ZTdzOFBmV0YyN1pCeW5iQllETnp1bHJZbmMvVzNHdDVzaTcxYUMzSDdocklMVldYSmJnS3hwSmpPcis5a2FUVWxUejJ6Sks4YTc3NytGT3M5ek5oUDFNS2REL21ucWYwOHBYRDNSNUdmWlptMTVZeHBnVCtKNE5oZlJRWUl2N3daS1R4TWdROGgyenRNQTRmbm5UT25uYTY1K1lSNGxlZkZ2a3NqWFFjeDFPZUIyS2k4eDVqdXFXaVZwUXhZNjNaZ3p4ZDFMcFNDZEoyTHZFc2pSSk1oMjlkVHl0Qm1TcGF0UTNqS2RVZU1qSVlRK3k2TmxHT0xJKzlBeUpJOHBUaWU0WmExRHFFV2ZEc1VaZzFzbFdGSENiMUx3eUxJbU1FM2tld3BEZEJ1N3VldjlQN3IrVVRDei96Z2ZYOTVSNzJJOFB3OWxiTzM0NjZ2YnB4eDhlRFRsYk4vVU5ORWpsUTFRVDdqM3FYaGFDWlZjVjlQcVg5clN6aUt3TVl1dkpTNTN0bkhyMTY5ZUlZcm1BN2VybzQwOUpTUEw0YVV6b01WdXUvdkdxMHliWWFxMG0rQXBzSnVORlNCSTJIOWpVbUlab2p2MHJCYmJtTUdTWjZTVFIyVHl4ZlltdzN2MHhYMk9hb2tONEpmUldRNklxa1JXMkVILy9HYmY0ci9KZHhCcmJqd1BHcFJwdVg5YjFudjIxNnVZN2lOc2laMHQvL0dKRlE1dEhkcGhOcnQ1eW1GeUtQWktydFJReW5hMmNGdDVlNm5PVXo4dFI5ZjVjbDduL0c4ZjdpcmpuU3hmS01JR2xpQk9tU0NSM0pRWkYxZkVJam02NG4rQ0xFc3NCc1dwNVVaMnJzMHJGYVJvYWxjRGhjT25zY0p5amFuTGt2dkFVZlQ3S0RHeTN5c3JtK0x0akIvOWx5d0FPODAvcGdsL1BJeERxZ0kyWi92RzlSWU5IeHgwYzBvUGpjeHdVTkVkY3J5YThZZTBoRGo3YWdHTjFrUE5wRXFyUVF2em9kTm8wNjBvOUdZbG13UnNyZ2p1ZVB2RU96NGlpTXRQWnluQkR2eGdoZ2VZTmdUS2N3ak9LWFlsUDk3Z3dwU21FVkJRT205SUxrcWFZTThMZS9UUWJydjN6MUR3QnVTYjRSM0gxUFp5OW9mSkhRbjRDMG9VUzNJd21xd09vbWlwQ1NQbi94SVR5TVN2L0xaUWRDZzUvZlQvZmkrbXBKNGhQZERlVXI2LzlzZ09QSUFFUzIremljUS9Na1NUd014S1R2MHgzaHlxbHNLWnpGbGlJM2dSYmJUVDAxQnJ0V3FGK3dqK1R5TXA0UXYrUzA1eUZXMTZraFBVZW1pdVdhQTJLNGtwZDlhN1lsTU5lUldiaGtndElNVzgvZTljTWZGb21MV0NTQy9yWE9qUzdYd2pXZjBsS0R1bFRHSGc1YTFZTkJWa2F6Q0VsT1hoUmd5UVYxTE4wQ2tlUmhyRVpaTkRGRHBRRlZMaVVOdDgxWkxxVEtIOEpTMkdGdVhmY0d5Mmd2U09NREI5anRyQ0JYWFkxckdGdVNCTEtSTkxVSml4bGoweGcxY0wxUGhMOEtsaU44VWRaZEVON0xyRUo1UzJWQk9XS0hYNUpqckpCUG5yWmR1WXZvYU1hQWJITG41OXZHdStSWFFsbnBhdExqQjFIWWd1K0QzbTRRWTMvalY0ckpHMUM5VDBTdVJmbituR3Rra282TzdaN0tYVE1TQWJyREhoaEFEMUJyWHFqSmRvdjg5S0pwV0JHWlBJMGpEQkZMN1hLcnVhTTlURTRTK1Yzb0xSdDZOdVY3RGJNeENqQmd2ODlyZ21mS0Frb3hEemRWU2dHenBwczAyOFZERnVwVWZXYWFPZ2E1bDZJMG11Q1A1OElzcGZjcmlNMVpRK0hFS0N6R283TUR5N2VxbERETG9OMm1pSUZkUWk2NWxVY2tlNlRHVWRaMFpaUXFMeURHazVGSEFlR0lQM1JaY2Q1aEtHMVBYMHNjYnNSR3J5dzV0eERBUWFkcUNxYUwwV0ZkdEt2YUE2cG1HYmJlUktVZXlra1hHU0lHYmwvN0ROVnAyOWxCc3hMcnhpSFVNWGNqdDNHQlVMcnZycHNrWTVEOStMN0luSGNuQmlvaTNrN2diS1JTVlpMSVJLMGpUM3RaamRjTmFvWDhjREV4NmJDcE4yWTUxcjBpdjFpb2RSYWFkellSTlFNd3lyR2dLRHNTc3ZSS3FVTm9UNEtBTnFVR3NDTmM3SHYrNWFZakJJaXZ5b2FYOG9GWHBZS3lHcTJ6RTFLcTBFQ09IYlZlTjRZUXljNk5CdElCSWJRMkthVVNKVTRhaEhkZWx5N0VqemQrTVk0QzlqOS82VzY2WGpWaGQ2akhMNXFkMXFOc0RSK0MwUmtKQ3NrOVRKR1haU081K0g3Mi9pWm5FQ1pQV05PRmhucjhPZWRHeGFWVGJpS0c5QzV5bnhRd2poTDRCM1ZKSDZqcndhcnRGMS9PZmdOdkswcXc4eW5UZlA3MTFPWGFXQld1TnNQQUluWXZvRlJaQ2pCalhPRVB3OTgrQ0dackxNTWU2U29JNnRpdWxla0l6MnlvenlzU1d2WDdpdW5ZNGRuVnB1b2Q0bHFHeUVjc3d4TWVXTWUwbGxVeUZBTDE0b0ZvaXBWWVV1WUlReUtXbkQyeUFzSWVlVS9RalRDRENFb3pNM2FuRHNXdkp4UlhpYkdNVllUdnAxWFM1dFNwcEd4UlZWc05ZbFRjVUJ6WmltUkVDT2R2ZGY0Y0dsT2dBZkZQUmp6Q3hZSDdOam40ZGpoMFVuUEYwOGV4VEFYZWVyMGRndEtlYnN4REROaGlnWVNsMVdOSTYzckdoMm9hMDdhQ2h6a2RoMU83cUZ2bmJqUnBtZmxUcFFoKzlUK05veGJzakloQW1CM3BLcnNJRkRnY2tScytmVnFWZVVsdEtxUzhZNjVDc2ZNMEIrUTNnUVVNMS9FblFqUnFHc1NjN296dEUxY3lPS2ozUTB4d094dzVUTkZRMWYxY3lEZHRmNTRNdkNObmdhVUpzVGFUd2lab2dNMlBFWE1tVGxBdVJma2txMC94WU10ZmRwVlY0UWJXQmhOTk9NNG1Hbng3STNqY0Z4QnhDMmRRa2hjdWk2bVNnWGRRSkNSVURzVDFSemQrdUpvMTRJVCt5b3F3dEVqZ05FcDBUaE4wVEVHQ0k5R2xKU3ZjVGhraWE1VWViaHBnVSsvYmdkT3dRbzlpVDNPSWwrY2hWQTBNTStrZExJQkJUUmhYUWtHblFGR1VEbnJlcGwxbUw5UnBCeFNZVTdXeWx5VmRoTVNqanR3M1ZqRmw2MU9uN0IrblY2ZGhobjFYaG1mTkJhbG1hNmdqaUIzRkRUQUtJcWEyelk0aXNaU0JBaUpwaXd2aU9ma1ZPdmNwZTk3WW9McElyZkY2VzhYc0pGYU8vQ29aQ2R2YnVWaGhiV2xjRlVlclpya0lNS0NrOGtaWmhiS2dqcWFKSXBRVnJtVHFIUlJJc3V6WTdxTW5oK0d4OWZyOGhjOGE5ZWpNQ2lnUHBmVHlzcXZjd1k4Ukk0aTBUQVNqM2kyY3BscnBZaXpWQkJBV1BkMUNJQzRpOUZLeld0aUZpMlA3V0F3cTZ5UU5mQ0xYV1dCWDJsUDlPZzBnbGZSTnRWWHJFaWJieGFJUzdLNWRqQjQ3UE12WTJZanpKRzVwN0ZpQXg5bUVxeWNFWngvWFFYYnVVQTJLN2hjOVJDamFCMUdMSWJWa3JDK0szZzhMWkF2c0lidUtDcHEwclVaV0YvRjY1Q1NZL0ZHL0RHa1I4eHVYWUVmWEhHZnZ1MXo3em9wRENWUTZTMlBFd1UzSHRFUmtoTnNmZTVYbFBWdGlyTlNvUjE2b0puK2Y5RWJ0UjlINnBZTW8wUlloLzlXY2t2WEhINEd0R2RqVEo4NWJ2NSt6VDVkaHhobi9sdUZ3dlVtWVZUM1crZlBFTVgzNTVkZ2FQZU9LZlFQZW9oaER6dnNwNmRjWSsyS0NDNEZvMGRCb1ZZWThFeVdPMW9CbzNjcW53YzVDaUxnbFNmU01JRVk0aEZIU2xYUjNiMW52NGVrS1Z5N0VUWEU4K1c3bjNEMnV4TGVoQ2pwajN4MWQ2RC8ySUxrUnF5VEpoVWZEaUZmYUI1MDBTL0RsWi9odW1OeUFyWndadzd5VHRzTzV6b1M4NDFHNGhRQXppdjRPcXFHTVhvay9LQ3NSaUtDclNvSWlwNDBVYjdDM1BlOERjQ2dMS0RkT3BkWEVQdWJ5cTdPcTRodk5TVFRnZHV6Z3VSNWtUc1ZhL0RhL056OXJMdHI2alhqclMxWEowZVFURnM5cXVqbXQ5VVFaUm5ZNWRISmVqekluWVJyeVRyNXNwYzRMVjZIS29tKzZDcGovS1ZCKzl2eVVmczNFNmRpa0c1MFJzTVNvOGRyTjFicHFkNGtHT2R6ZDFYWjZYNlB3b1VzbDZQMWVSc1Mrblk1ZGlrRTdFK2swY1FReFNwNmU0eWVJM2RaZHpnKzN6bXVId3FUNTZmMGFaM1U3SExzVVluSWpCK3l3bXRRT2psdXBGbktKaVVHNm84Um1GUjV1c3NyMmtEc3A4Z3lRS3AyT1h4QjZxY3lQV1orWndtS2lwVmRveGw3US9TcFpiTWRUSFVXZGhDZFVTK2pBQ25FN0hMb0U5WE9WR2JGay9keFptb3J4WWprQU1ydFhNSzVvaUY5MEtkT1hScEM0bGo3U2dSdVIyN0ZJTURJaHRPOGpycHVSRWFMaHcwWU5TUUt0MFFWY3ZqOTRhcXlmNnNlL1cvckxUc2RQRDc1L2FVb0hxQ08xV29nMGJITW9zazR6Vm01cDVNM0g0bW01NHFVWFQyNDAwQysyaDdDU25ZeGZoU2lpb0d0SEZFTm1jRmZBSlZVSmRYYU9pWE9YQW16RkRHTjJETU9WUjV6dEplbisrQXNRdUIwTndPblpwaHRoVngwZFJycm9yK2thazVXQTFQOEVlcmF4cDN2bit4OUthZUNpcFJMMy95d1NZV2l0T3gyN2dnZnpzWFFDTXNVZnYybzVsMlV6YTlUNHJ0ZHpIenJ6TDRONVF3ek1LanpTWm9QZUR0NXVxbnlJNEhidUJCK2dUWG5UeEJSWmhXeGtvckdtekZXQnNqUFp5NmYxUC90TTlZbkphelRrZHU0Rkg3UGZPWHJ5S3VKa0RNYStUV2lmTmpkd0x4OG5xWDRldkYrNis3V285Z0F1M055UWdMc2RPMWgvK3ZxeDA1cUJ0ZFdTVVlGQ0dROU8xTkRLdTFIclFpZE94Ty9RZ2RBTXRjeGZVeGM3VVNtcUluVTBOV0FGbnJlOGxOeWFuWXpkZ1g0T1FuVXhwWEpXU2R0ZEJPa3hOczlFWEwrSC9Vc05PeHk1MXJ3a01iY1AvU1NBTHFuS0p3ZmIrL0Jrb0x2VkhURDBBNEhMc01uVHJac20vMzEwWHJjazlFeTBib3hLWFl6ZEdReHl6b2JnY3V6RWI1aGdOeCtYWWpkRVF4MndvRHNkdXpFWTVUc054T0haak5NVC9CMkhINTd6VkRJRm1BQUFBQUVsRlRrU3VRbUNDIgp9Cg=="/>
    </extobj>
    <extobj name="334E55B0-647D-440b-865C-3EC943EB4CBC-4">
      <extobjdata type="334E55B0-647D-440b-865C-3EC943EB4CBC" data="ewoJIkltZ1NldHRpbmdKc29uIiA6ICJ7XCJkcGlcIjpcIjYwMFwiLFwiZm9ybWF0XCI6XCJQTkdcIixcInRyYW5zcGFyZW50XCI6dHJ1ZSxcImF1dG9cIjp0cnVlfSIsCgkiTGF0ZXgiIDogIlhGc2dYRzFoZEdodmNIdGNZWEpuWEcxaGVIMWZhaUJjYUdGMElIbGZhaUE5SUZ4dFlYUm9iM0I3WEdGeVoxeHRZWGg5WDJvZ2IxOXFJRnhkIiwKCSJMYXRleEltZ0Jhc2U2NCIgOiAiaVZCT1J3MEtHZ29BQUFBTlNVaEVVZ0FBQTA4QUFBQ0xCQU1BQUFCTGdiOFdBQUFBTUZCTVZFWC8vLzhBQUFBQUFBQUFBQUFBQUFBQUFBQUFBQUFBQUFBQUFBQUFBQUFBQUFBQUFBQUFBQUFBQUFBQUFBQUFBQUF2M2FCN0FBQUFEM1JTVGxNQVJJbTczZTkySW1aVXE1a1F6VEoxbWkwYkFBQUFDWEJJV1hNQUFBN0VBQUFPeEFHVkt3NGJBQUFYb1VsRVFWUjRBZTFkQzJ4a1YzbStYdTk2N04zeEkxQWFVSVhzS2twUm03UzIwcVcwUURvanNrNWJsSFNXWkYzS0k3M1RvcWh2allrSVNvVmdYRWlwcW9ER1Rha0tBalNXMm0yalFqSmJBcVRhelRKRGc2RU5ENjlvVWhXU2FLYU5JclZONlpqZG1aRDE3bkw2L2VkOTc5enI4WjFYZkRWekpNODlqLy84ei9QLzUzRWZkcHo5bm41eHZ6TTQ0bzlyWUp6VlJwcUlnd1pTN0lkeFlIUG9lUnhuYk9SU2NSZ0ZLZllGOWh0eFlIVEllUnhuTHlZenpkVWgxMElNeEMreE9XZWN2VFVHbkE0M2k0ZDUyQ3VOWEdxL0Q0TlNvd0lXRDR4Y2FwOGI2akI3SStld01IS3AvVzJwMG83Z2IycmtVdnZhVUFsM1FmTDMzQXY3bXRHaForNi9sQVlTV1pVYlhVY2FHR2xncElHUkJrWWFHR2xncElHUkJrWWFHR2xncElGWWF1QmxUencxWkhjZXhuNzYxa2YyZzZsZWR0UTk4WE5HOThsM2YvejMvL3JKdE9QTWZIN2xob3BpTVBHaFpmYm1qNkIwTCs2Nm1wdDVpZi80OEhVM0xxK2ovcFBMelZ0L1hFQ1BuWFZQM0ZBVGVmbnJvK0ZwQ3lwOHlIMzdYRkI5YityR3JsbHUzdlRiQnRmWFh2WGgwemVlUVBuNTVkdXYxOVgzSEhVYkQxUWNaekxEV0xPbXF6L3d5dDk2K0ltM29UajFlZmZFdHlXWFAvWms4NmFmMFNDVThkUHdOSVlWa3IrMzNPUmFEZ0s0bHJFVGpEWFdWTnRoV0lLeHRKTk1zUlZHREZHYVNmSGF6enJmWlArUXpGd1JsZmd0OG1vWTZrN1dkQm43RldxQVlDc1FEWlU2K1dtVVY0NDk4OHdUeXk0OUVUSFJQSEVyNWFYSXZNLzN3Skk4NmtQNXpnc2FVVTh5QjF6V2hQSi9XU01ya1JRTngza01RbWkrbitXaTdWU1MxVXR6WDJIbkZQQVVyNzRJdmwwU3M4SEZ2SmRMcjVSRm9INGFSMGpLWjQ2dDhFY0xjaVQrc1pYdks1enFPcFZpYkpteHYxTmx6L1V2MlFPclRtTFJLRllaNnJrcm44SXpDelVCWEdJNy81djhIOForMDMzVW1XU3NvbEFVT2R2cnp2dWJHRThmWTJ6RGdZRXYxWnl4S3JPMDIwS2p6THN4L3VqS2hNeGJoaHBqanpnRmRrb1NPY0JZVnRIcnhYWEszZmxUeDdtTDZWSG9TRVBOdU4rcDZNZHBvSWFIS3Q4cXNSZGVjYWtDWmk0cnlzcFFpZXB0TldjcXc4ZlRZK3hManZOcXhwWVVrTk5DNDRpVVVoaEtGUHlHbW5MWnI2MDZYdzBXOXdCN2xMRERmUzVKS2xQWG5RU2VkTkxOT290TWpxVDNDTit2TTRhaEJNV3RLbzd1T2wwRjhIb0M5a09xRXBLN0laaURPN05rTkpGYWFYenk3ek9jMTljQllJeG5tOS9WT0IybkRpcXorZ0drUTB6YlRHSHM2cnJJR1lUN2FMVDNuM2JKb3paZklObEV1RWhrZUlDZklla2NLT0lIaW1UaXVnZFJkMUdLT1UxSXBQUXBLd2kwMEpnNi9UZm94dGdGRXZOSGVQWU9uK2NrVW1Mb3ZNZkNvNmc2VGdFNm9ZUUJkRTdrOFBzS0dHb2NEVkRoTmxVbVhYR3JZWXdEelVoWkJIaWlDbEUyQlpZdHh1YVM3aHJ2d3BnZU1FRTBraVV3K3pSSEFkTHNadUpmcGFTNzdqZ0h0VXZtR1Z0VFRUMjRUcExtS1pVc09jWmNHQ3ExRHFxTThjWk5KbTZEelhPZ3VxVWN4M2svRE1WNWhHWkl6TTBYZVJlU25tY1EvWU5vUEE3Y1Z5b2NBc0kzckRsUzlDcklWbWo3bE1SakxnbjJiNnVpbENGdmtBbmpLbDFZY0J5WENaY0grMnU4Q1JFUTEvL004b0w4cWNOUVZjRWhWSjZlbHBZdnNhWUVDS1pCRVcrTlF5UVkrM1VKS2k2SGlaTlozYitnQTdBSHF0TkMvb3BVRWFReUNsbGtqY256amdQdlpSWENuR0ZDK3hCcEExUDBUMUNkU25Demk5TnlHSlpnNE9vNmJ3SG9jUWtTVENQSEpGSW56NXByQ3B1NlF1a2JJbCtndU9WTENKMnljcDc3dUdoR0hMNEZjeXZGN2pUVjVKVFNZQlJoRXFxVmFaYXhUOGc3UnZDNEg1Q0JLUlcxZW9OcE9HV2xwd1RqOTl4Rk4vcXRYOFpQWG1xTWMySGFnblBmdWlvc1hkM1NBWFNGWXNHdFVVaVJOYmJTUExDUTRBNkdrVkE2aktJamcwYUZqc1dzS00wemRnOE1UQWxhbzhVUnBXQWFVSVIwaGp5N1JRQmF2MlVkUWc0cGRWdXRlZ1E1aUxiblZBTkV1SmxrZ0xMSUx2QnZTUURnYVFXa3JqRFVuOGhLQUo2blZTNmxMY1lXZU1hTVVnOE5tc1dFbmlabENCVFErRTFSUjJoQVZyaGFBbG5SY2tHd0NFMVpQelJnYVNBZ1ZabVlqeWcvenhvNTJBL2V6ZTBDN2s5Uk5VVVZiamxSa0wvd0RFdk1hOU9pbXFTWEFNRTBuSlFhSTRVckZRbXBML0JIcFg5a3M3cGVacUJsdHNiekdFTjZ3c1F3T25ZY3RZbXpEMUVibG5raUR0Qk1wb0Y0TC96QWVCbUl5Qk93cVVFS3pCdWlNcGdHVFh4aVVYTFE1MUF6dkxxc2hoVjAxKzRXTHdaV2FGb1NUSmhmUUVwcGN0YXFxTTRheXdUenZ1L1c2RkpRYXFHb3NrbzFkb0x4TERIVmZPUXdQakVRWURBTloxT3BMOVBxVUJZejJwMHRtck5BbWVWbEdFZnlqNUNNMmdVRHBjYytMWXBhbEFaRDZUSG5xb2pCN1hkT29BaW1nUWduM2JQa3MvMFJ2ckRYZm9SaG9pS0tZY21YT3dtR2cxTmp6Z2RLU3BReWdJRTExWXE4Y2dlcVNxbXhUeXZmckFKU1Y5Y0VGa2l2NW1MSDFSNGFUSVAweWxWMXVOWDJHR3RhL1ZZTVZSVDVLa2VJWXVLYk1GUk53eENRak5Pd05hMG1QQW1zYWhFek9tSlFwN1NBUTA3T2JEWU43cWdVVVNmOTA5NHNqVll3TGdjdHZIaGJJT3JOTDNpVTBtd1pibW5VMk1NQlFOTENPUjBaREhrWWFrR1dJQndKd1ZOR2oxaDBENkRCSGZVVVFBdXlVZmFqeTkxbWlKTTlXOXdCeGxNYlU4c0dnTlREQkVobXRSQVkzU2FzU3pJd2xLWUxCdGRsTmVhODR5SWJUQU50SlQ2aTYzNm02dHRvdzhSTEZ5VGdYeEk1L252dmJWYWhrMnhSNDROY0d3cERYYlBMYXpDMmFxS3BZT1lPQlF2WFVXYWs4YWlpSU9ZOHBiVmdHbnl0QXIrWmFmVlI5RFhlRGZYYjdpQWsvblJqUWRJM0ppT1RLdk5SSXdTU295M0VVSmNsQ3RwNHJjcThNWlFUU0FOZ0VQS0htS3BPcWQ3eXVrZ1ZNTStHS09jOXNRYytQU2ZoT3J4TVZkOGtlMEt1SllXa2J1VlJ4OW9acWlJN1FnWWR1WTJoZ21tZ0N4UlVjemExRDBva1BJQW9JL1BsbzZYK0Zva3Q0OEJRTmk0d0kzMG1KUFJ0SzRMZ1EyVXRRNmtxa3QvaWdKWllEV2U2eFVWZnZvb084OW9nQmEwendnTURydEcxRjJuV01rN2RDb1BBRFVIa2VNanBFV05JdWtaTTZFWkxid3hsUUcwYXFNV29TenZWYzZaZDVvREdCQmE0ZzU3MUF5UzJsQWhENlprTm1EeUxDVDBmS1dKUTNYR1ZoM3dxdXdkRDBkcHFvL3hXMWNOek5mdmxrc0VKQ0FpKzZnSHNvZ0JjUzZwNzNUc0FVanFHTDVyNVNNRWk5T25oSDlGUXNNSE9rWUJIZnd1V1k5S1N6VElVdURRU0ovNzdnNmU5aHRLQkY5eGhrcEhteHN4aFQ3bWNjeGdxclVUSUdBbGdxRzFWemE4K0dsU0hkY0lGTlhJOXNPUjdha1M0SGk4OFlxWUVYNCtJeFE5OC9McVMxMURyRm9haWpyZGxqME1MRU5jb0VvWTZydnBWUFVNS3RUNGFCQWVhS1QybHE0N2NnOU82Qk1ld3dvd2w4VDFuR1U4NkxNR2pQTWkwRGNHV3dTY1I3ODFRTFRSNDc0d2VBcHBMa1RFclZQODI2bFVWSDJnbnhjUjlVQ3FsSmRXN3JtTWRyNW5WVFdZcHAwQWRlSlFlOGVHR2FxVkJDQUFmc0pTQWtIb2R5WU9kTmdXNmFJay95bGp6Yi85OFZWdURMODg5aHNxcG9aTDNpc05aMzVPaFdtbnd2c0RuZFR0ZWl4LzRXbHJrRVN4YW5GaEJkWHFkckRMMjl0KzkybGlEYitybUxIU1lqQVZqVUtGSEZSeG1MNFlLb0VGOXlTUVdIWmtGT2JYS1JBMjBZaThSSkV5eUxNK3V2WWJ5S0FmRElNdkJ5NTUxbzhDd0IwTUYwZUNkNFRqMlFsUWdwRi9vY0VHVWVyMk5BdGF2WXc2Z2cxbWZvV3FDb1BqTnlHaVBZTDloMS9QOEhnd1ZSSVAzTFFZaGhJTDFyTWVQU2UwbGdpUVBiL2tPeis1aXFLVG5Ob2ZzcUM1N01GUVFEZEc5NnAzREZVNEg0dFJFQWVoMWZOTE5YV1V3Zksrc0U0YmRET1c5emVHajE5NVFnVFE0RnN6ZHJWYllzcFRQajNUMWtsOVR4cjBWT1d0YnNKaWpQQjRGdlRVcTZGSmtWK2ppVGUwTkZVaURJMEZjODFHU3VGTjZoT1dWTjN1cGRsNUtZSEFzOE82N0dRcStUdWR4dUR6ZFNxcXRvWUpwY0VRRmlGenpvNng3NW1vM1lJK2RRS1dNemJzWnlpMng4NnZKbHlzSlBYVGFHaXFZQnNkUjM4Rkt0K0pCSndvbVNoY0Q1QXJvc1BjcUhOYklXV2MzUXgzYVlldzF6cGRUYWhoNzhMYzFWREFOd2pIRFRqTDJUZzgyRkNDa21RbmhKcTNyalUwRHNZdWhKczdQcE5BNytMR0x0b1lLcGtHOEp0MGxqS1dBeUFaZTFmNmdIRFQ1K2dXZENic2RkZFhWZmxDRWNUVTBkek5VYnVGWkVwanRyUG9Sb056T1VDRTBDTlBtQmNobXIrazQrcHhhdTFBSllkUGFPZkYyZmtxY2xWbXJ2ei8wSGJyc0pONlZDWG1RcWEyaFVtYUFXRFNJNm5pakFxN01sbHh5d25tOUxBdVpWckUwbU1xUVlzSlNWZ0hKNjdnaHVKdWgzSXJ6M3FQc3hBTVZYM2RlYkdlb0VCclVOM1VMYnNPMk9FeFpMM0lCZ2xtc3haS3dpRjV0aU9hckNKdmZVUFhqVkJ1UzJoa3FoQVpoVzhTY21kSUQzTUtQcFo0a2lRTjNZOGl2UG5uSG94YVV6dUtvUFRUNS9iV3VVY3ZGeE5nYzRVRjFUZU9EQnJSYXJFcWRiV2VvRUJyb2Z3QytBak9hT0Nkd0x0cXpFbnJyRllLUzJESzlPSWViNFRzNXY2RnlhYzFqYTZhZG9VSm9BTkVVSGJWdkJvUnMyaFp1Q0VxWXpUWFhFK3oyYXZCSjM4bFFPN1hjajBxWjhUekx3MjQ5VFpTZ25ScGRaWnJRTzFwVlkxL2JHU3FFQmxBVUVkSGgvLzU1T2FmbEJVekpGTFRFZVhQRWhLRUxod3MyVkhuYlp0T1hiMmVvRUJyQWtpZGZ3YUN3emtza2J1RE1paXoyTVpwNDZpMFlrZjdCS0h2czlVSWJ6bFVKdkJWdXFDTUJ1MUpEb28yaHdtalFkamNMTEJnVTV3d3l5aFdzSTJFWWdsVmtzNVo0M3FnQkNnczFsUDhlckVRakx1ME1GVUlEblRNYmhDRm5NVWxsU3JONmV3WGZXaEoxenZTRkNpVGROU1pKeUYwdUZDVlZNeFFHM0lFZUZYQVBWdlhDdFkyaHdtamdBSWx2N3pFdiswNGU4cFlPckx2b1JtSlk4cmhrQUwxRERWVU9QajRRUGRzWktvUUdqb21FemhFYTFRcFA2d0tHV2hlRkxlMWJUZ2xheFhCYjFWQ2RaTEJ6MDZiT2hSdnFpQXE5Z1RUYUdDcU1CcUthMEhaS2l5ZlJRNGNiaWhJa1Zua2pNVmpkbGdCaXJSRWMrbkpLYlFxWmZXMW5xQkFhY0NVUnhXako1bGMrY000Skd1aGRFN2t4Mm5NanFzZ0dVUm41RitOUmUxUTEzRkFUcllQSEl0WEdVR0UwbkFuSi9LYVpjUVJXQlBnbGhiK3FUM3d0aVl1bXgzeVY1b29wZUJXZk56eFRRUjdiWFlXbjVkck9VQ0UwOEt5RTVLMXVyMDBGZW95YWRaNGpLMHFLbTdTb3dOb2luQk1KdU9zRkNCU0dzU3Q4cmloeU5zREVuTlVSQStJMVZ0R1hiV09vTUJwT2dXdVg2OWU3V0FHNWJVa0RrVS9kb2JNa3pwdkY3N0U4eFlRSkhqd1JaRDJHZ3Q2YXgvQUN3cjkrNWlkYjFUUnJ3cWRqMUVvTE4wRTdoQVllNzhrSzNqQ2MvS0VWM0lwR3hFVXBuTE80QVhEQWlrNmQvdEpFbnhXZEQvNFM1engzaW9yelhrTTVWYnpqY2d6dlg3eitjMzhsb08xZkszeGltQ29WMDIxaERoVkc0NERlYVpSTmVCTjRTMXJoODZ5aGRHeEpqUDJLWEdHTVg0Um01eHp4cEM2QzdJczJZMWhvNlBRTGRnUGx0eXhXTlRxK0hzQXVDU21FeHZlMHdnajdBZ2ZWUDZoYTRvVkZNNUpjNHY5Z3dCSlI5OXBUcHFTZnYweXRaMGc5MVRucVY5RExGNEdscmdWbUY5WjlpR2xkcHFwbU5UcitvQVh4eUJmWWx3V0FUV09tcWcwRjdPcStxSURiVk9NUjN2aTBxTUtheFVoTXgzRDhXY0JrYWdFZ2FhZVlKcWh2WXNodzlsV1hSY00ydTAxVnlpdmExSmFVZ3ZPQ3JNNHBQd21tOFdxQXlxY1E0VFV0SnpVcHhpVWxoR29iOVdlRWVNc25vQ1FXNFlKak9IN0E3RHgyM2lsaU9wamlRU2haWmV3dE5oYjR0RTdOQmJ1RnY4Nml2SkxXckVybHhPd0dod3lrTVZaVmxQa3UzL3NXRkdMWUd1KzZxQ3lHa2kxeEhTYWhBWE1ucUtWWTgySE0zSk5uSGlRV202OC9ZNkkwOGFEVHIzS000dWY1TTYrbCt0dlBQT0lremp6c0l0dDh3NW1hOHo1Vi9TV0FCZERnTCtzd29ZREhxUmRydk9HTEZsbzg1a2JSTUZuQ0szYmJkbjFSaHdpN05rcWUvUGR0NkREaEx0QVp3VHRTR0FqM0NYNXUvOHpuYUF5TEJBdm8xS2lwV3N3dldzeFZXMHhiZXRvYitta2M0VW9Wb3p4NWttTys2VXpXb0MySzFjdXo1ajAxMlNZbFRxYWcyaTkrTU5WYzQzNUVvNHBDbFVpSUN5SWxyMVZWL0ZwVDlkaHBxNGJ2MHlPVE1xMlRiVVNpQ0JwQVE3WXVFYUs4TEhpMnZUTXVSbHppMmdiR0pnZFNGTXRldTZucUtOZkhRTzhkdjNNTnZVRkNma1Nob3lSWnNPYXBmM0oxSFRMS3EwR0hWZ29pemRIRUp0SkZiaHVSWHdOUUs0MVowY2duWEpyRGVEcG4rQjV6MlVNTzNaODRaZXA0VGtrOGx1SmRycWZLanpiL0hiK0gyUXBtMFNmd0ZxTTJWSm5laElOYzMzajNmVldBcDVHWHFkZ1Viem02WktnVi9vN25DaFpzZFZWTmhuSmFhWURFTThlVzNTVnF6Uk1zeUhrTTVUek9YMWpONXZWTVJxRDBFSWdsbktpSy9BdHRJSjJ2b09OazlZNDFYRXJORS9TdTVyS3JWMzVIV0pQdUFUdmYrTm9yendLWWgwY3FrNkdVbURDVUVwTU1wYXJYQ0txRnhpeGVEWVdRMGxBRUMzSzJMSWkxOUlidUgxQnZPMm1Kay9jLzZONzBFYnVwSmY4VnRsTlJsY2w3VFZCV2RXMnZlNkRSZ3VPdTF6S3dWZERiS0E2QWFUemJBaG01NGw5KzZzbkd6MWQyNjViTXNNL3E5bi9PbUpsWFY3Ykx0S2ZoeHpCMTFtM2VVUFBYUnBLNHloYXMvbVcxVUxUcStwWk5tWE1Fb29HNFUrc2JMUXZ4dEY0aFVDWDJCSmV0eG9GbW8wZzhZWHMrWjN0dFlMejYzQmZ6NTBCSTUrendUZzh4OEJBK0VOSStJbEVrM3JMblV1Qnh2Zk83RDNOUGl4aFAxanhPVDd5cDdXOVB5ZmlSSWQ3VTdMb0JrYlZKcW53VTBrVjljQ3Q2bDMxbGhiTjMxK1QvU1Z4WVAvTUZoMEtkMTFzMlZkT1g2NVEzNENMMjZZUGN2dERiQldrVWlSZTl5c0lFdjcwTDVsNDBsZFh1dk80YjJnV3ZnL1dDVmhDT0F6N0h4VWxORU5nZzZxSklYTkxIN29LellyOE5oYmdzNzllVWZCb3I5WnUwa1BDdzcvQVJFWGdRUmdtaUVVWGluRy92NHB0cGc5QjNWMWRVTjMyeHczK25COVdBcHNjSjM0bWliem5sWWFuUGhTZ1N6NXRYdFRoWDFaYmRjNCtaTGFrajgybDF0ME1Td0pZKzIyTmFnZWh3eUxKcU4wd3JEN2NyQjVLUEpQRzBOeEQ0cGVnOXcxVjF6emZuVXhEbWlscnZ5UVZnckhxanZYK29CdlRvVTFVa2lSR0ExaXcrN3ZacHoycnFVUlluQWFjSUZRaHZlRkJHMlZSNE9rWXQxRDBiSjV6L2MzNmlZdWtCZkRTSmkvYWlHTWVsU3ozZ1lEY1VKWFl6YnhaSDZCWmtsRTJGMVMxNkZxdUhyT24xbkc5SlkxcjZub3NtTWZ6UG5Iemx2SUd3SDZ3V2ozT3NPRkJlOEtLUHNxbnc5b3hhS3JDZGl1cURlendiS2ovb2EwU0o4VHFHdkRkRlo3THIvZWFXbnBKQ1d2VGV5a05ObEUwRlllZzhKYXI2TVJHY3lWN3NIRkdYUGFOSy9Hbkczb1JuQjVJL2lrUFM2N3VrM2I1N012UENxak96eUM1VmZMQ2x2cCtKYUlKVFZkYWdCMFMrL0M3R2J2UHpvYUg2bm9rczhmTXVZNHorZHRiNnpoeTlFdGhjeHQyOWlwOVU2MjAxUDBUdnlqTmZnTFJOL0xFSGVvYzBNcWJvRWlmdVA3ckNUanoxeDVGSmRkVGh2YmdaSmI4a2JQWEhGRDluRmZ1ZC9hTnJsdDNtcmY4NFNKSitrUVlzc1o5OEIrV1A3YURUdVBkK1N3ZG9ZdFFsbmhKalpLM1JVekw2NFlBWWFid3pWbU1xTWM2U3N2VEF4S25PcEk1aHI1aEtQRXVIYi82YkR6RlUvOTVaanFuRTAzUTJVdWo3a2NqZTlkaDN5SmhLVFArTTkrdWVCMDc2cnFtWG1FQmNKVTZ4bnhYZmRuK0o5VGM0OGpHVmVPcG84OXM0SnhpaU5Id1NENUZ4UjZLT05ERFN3RWdESXcyTU5CQmZEVXd1TDhTWCtjNDRqNmZJdVNFNkxwVjJqYWZJcnVlcG5jNkdhTXg2eFZOazg3bUttS203YzNiaktYSzUvMCs4ZEs3Uy92U01wOGhqbitxUE52WXgxaUVVZVI5Ylk4VGFTQU1qRFl3ME1OTEFTQU1qRFl3ME1OTEFTQU14MDBEeUQxZWVxc1NNNXk3WmphZkl1ZWFOdzNiU0YwdVJ4L0VkdGNXQlByemZwVHQwM3oyZUlsZmZTSi9jTzk2OStQSEJFRXVSRDlQSGliWjhIemlJajg0NzRUU2VJcy9mQWxuelEzWGZNSllpSjkwYURGVWNKbytLcDhnSDZBVXpmTTl1bXk3RGtlSXA4aUgrYlhQOTNkTmhNRlU4Ulo1Y2gyM3dIY0tGWVRDUmtESEdJc2Z2bGVDdWgxVThSZTc2SDJaMHJiZUJJNGlueU4zL3c0eUJLN3BiZ3ZFVWVjditxRlczS29oSC8zaUtYQnpNbDE3M2t3bmpLWEtVNzU3dUoyMTN3VXM4UmU3L0YveTZVR2wvdXNaUzVFamZQZTJQM2dhTk5aNGlSL3J1NmFCVjJoOTY4UlE1Mm5kUCs2TzVBV09OcDhqUnZuczZZSlgyaDF3OFJZNzQzZFArcUc2d1dPTXBjdFR2bmc1V3AzMmhGaytSNDdtbjZNcUE4UlE1bG51S3J1dzB5SCtoMVIyamR1OTQ3aWxzQ1NMbjR5bHlQUGNVa1kxamQ0aW55SWRmdW45WFppdHZrUGw0aWp6YjkzK3FNa2diN0lsV1BFWHUvcitDNzBrNSt3a29iaUpQWlRhZ3ZwVDNYNkh1SjRYMm5wZDRpbHlrdHpqd1Q1N21lcStRL1lveG5pSlg2UmI4d2FHYW91SXBNdi9LalArZnYrNVhYK2dOWC9FVXVZclArMCsrZFArdHJEZXFqNFlsbmlJdk5sZVQ1V0Y2U0JiL2ZDeVdJbyt6Q3luMnVtaERNdWJRTVJYNUx6SjN5SCtwRjNQOTc1MzlsMGJrL3djWi9KK3RWakpld0FBQUFBQkpSVTVFcmtKZ2dnPT0iCn0K"/>
    </extobj>
    <extobj name="334E55B0-647D-440b-865C-3EC943EB4CBC-5">
      <extobjdata type="334E55B0-647D-440b-865C-3EC943EB4CBC" data="ewoJIkltZ1NldHRpbmdKc29uIiA6ICJ7XCJkcGlcIjpcIjYwMFwiLFwiZm9ybWF0XCI6XCJQTkdcIixcInRyYW5zcGFyZW50XCI6dHJ1ZSxcImF1dG9cIjp0cnVlfSIsCgkiTGF0ZXgiIDogIlhGc2dUeUE5SUZnZ1Z5QXJJRnh0WVhSb1ltWjdZbjBnWEYwPSIsCgkiTGF0ZXhJbWdCYXNlNjQiIDogImlWQk9SdzBLR2dvQUFBQU5TVWhFVWdBQUFla0FBQUJCQkFNQUFBQUgyRUdUQUFBQU1GQk1WRVgvLy84QUFBQUFBQUFBQUFBQUFBQUFBQUFBQUFBQUFBQUFBQUFBQUFBQUFBQUFBQUFBQUFBQUFBQUFBQUFBQUFBdjNhQjdBQUFBRDNSU1RsTUFJbFNKdTkzdnpaa1FNblptcTBSeHN1UmVBQUFBQ1hCSVdYTUFBQTdFQUFBT3hBR1ZLdzRiQUFBSzZrbEVRVlJvQmUxYlRXaHNTUld1NUwyODk3cGYva0JIVVlSdUdIQ2xKSXd1bmd0Tml6Z3FncDJGbVhGY2VLUHdNdWdnM1lJaENvNmQwUUVSSFRvTG40dVpSVGNJaWdzbnZSSmNPTWxHUlVRNkN4M1V4U1FERHE2Y1pNYWszeHQxWHZtZHVyZCtiOTNiZFcrM1FzQzc2RnZuMUtsejZ0UTVkYzZwdWdsajFqUHo0RWRibzY5K2E4OUNYbDdnUGIrNzljekh0bHVOZkExK0ZISHgzQjNrMHdYM0x2RFI3VWQzZGpZZTJlSmZFb01rWW92WENYNkFiMjNzN0d4dmJMVXVDRnhzSmVRdDNpQTRRV3cvd25jRldQU25GYXZUeUIzM0s4Ni8vTUk3M3ZuZUZoOU5TZTJsV0N6OTNoZWlOVUpJR09wKzZyNmh3WFZCcmhCdEFSYjlDZEg2NTV5L0pQak9SbnhVTHlyQlN6OS82dytKNU0vRURPZWJzV0tQZjEvUVAvZk13d0srZVBKREJGY2wrYWUvMXhmOTFmZUw0YU9QTEF1dzZFK0Exci9tL0xzSjIzbk8vMVZVUWhiOW9oRDlDOVhkaFpybmRRVXlncC9ZVS9CVmdLTVRCYkpxeFBtOWNqb3pkdXRwSWJ5aDJibXR0M1ArRllYN01lZEhDcGl3c1FJOVh0TThscUNGVnBLeEdycnJ1bnNXWUx3WkV0dzFmbEZXYVhCWUFMc2tSbWdadW5YVE11OE03S0g3Sm12TlFlNlpaakhuYUlGVjRNWXFWRzFxMnV0ZjFJTUx0MmdSczdXdU5QbW9iL0NFZ1FZR09Fa1Q2OG4vclJuVW5IaDhEZDJHTWJIZWZGTlRNM2FWOTAyd1lIc1I3TEsxZm9EengweUdDSjZXbjVsOUJkc1Z5QlY1S1I3WHVXZVBKMWZvYXhSUkc1N0JXTTlZTVUwVzJpTFh5ZFFhUzNMWFlvUWxIMW1JQ1lBdUJKL0k4UXVPcWRsMXN4ZFVBTitReFBUdXRrMG8zWjUvS28zVG1GeXRUeDFUUTlqMFhMd0dSWTdrUkxwdnlsYnlwcUJkTjNBdEsvYXhHZFA5RFRMVjNNOE5RSGxhWTg5ZjdDaytvckh2YkMrN3R4QkUxcFRtdTVseU40cXlBNE5meFBrL0RmQ3FzeUdNcnJpNVl1eWVWQ2ZMMHhvcUdybEZqRVdRbVZiS3BqajZqMlJDdzVSbHJxQjNWVStYOXJVWlVVN0hSZkJoN2s3TTBYb0dYbldvQllzV1RKREx6aUhQQmNFKzRUWEwyeTRsaGZoZGphUWE5SFVOc3NqMEF3T3ZtcVcxL2lIbjdtNWpLTS9HN1NnbGVGeGpEYnpxZ3VqVWpwbUVJMEZIb2xQODFBQWFVWHMrMTM5cFJHbXRtenhkQ1ZDaU94VHptUHluQjE3Q3hsVTdQUXJPNVA4TkxhTUp4NURiQWRocnByZHJLcU5WVm12eXNVT0RqMmpTaG1pNHlKSXdCU3dSb2Q3bXhrd3dwT1hWYnI4NFdrUEZxdVdzTlhUYjN5cXI5YjVWUlNTOHFVWTY4OHNwaktVVkpFMW1XcDlQajZYT1RZV2VlMzFvYnJleGVhdThoMGQyMUV4bU1FV3RHU1JRclgxbnRLelVVdzI3R0J1MlY4d2p3SUpoZGpYQ2JwUzBOVG00ZGpIRkVsZzNtNm0rb2czWUR6bTVFcG1KV1BGQW4zS3FTcXQvYXBhSit6TFBLK3BVbzZUV1BZaXRwNWlSaDNzbm1hSU1RTkFKWXgyMTU0bVBGbjFLdHh2MzJMNUtjeUR1REh3akxGeEpyYnUrYlMyS21ySHgweEtmQTFBbGNwODF6VHlzcVZ1R1U5WGVZRDNReXM3eGVTdDBYMWMvdU0wZi9maUpaTXhvWHhrSlV1SXBvZmhuS1NrS3ZNbHh6aGZTaVVLd2lJeXcwaHl3SmRCSzF0Y0NaaEJrNjU5aGFlbjVodVJNeFpEeU1JbU1pNGVwMlpvMUllUTRvOEx0Nk9WZFJBbEhXdThsOHhpZnQ4SnMvVmJ3ako4bkVzNDlnQTJ0cld4UmpKdmF2bWFuSkhOVjhyYmZ4OXJYNW1CYjQ1YWhFbElkQnRqNms5akRELzMwMlFmSjRQRUZOUnVpV2JmblFSQlZGbE9MNFl5dURyS1NVRmVmYzRadEprajc4WHdDOGxhUXJiRzlUb2dqV1RJNTMwVm94VUtzWCtlMnkrb3JEcEE4VC9BUWpOWjBDZHJxTTNITFVJOGxCT1N0TUszbFBUZTVuRmg4Q2pUcEkwRzh2ZFpqNGZyMzJWZXpucGMxa2E5RklUUHJISEdnM09ES214aExUbllZOHdqSVcyRmFQNWJNaVVLME1EWlp3YWoyazI0bWRtSkRRWEdqUWhzajR4azR0QTRJTi9abmEweGJGV1BJVy9IM2o1alpiTlk2V2J3RDlyV3UvanVZQnVVRnV1andSYTAxNEZjdDl2RkJBV2p2MDNCb0hYQUZnNDRjWEFLaUszRzJZOUpXM3pLRTVLMGdXK3RjdEk5cDBGRi9DZTh6ejNRNndQZGQvSXRBK3ArTEU1ZldndW5ld3BjZmlRZ3ppWTFhRlZjUDVIeTdZdkJCVzd6Ry9BVFlXbHVWRWdRWms3UmZUek9tamVnTGNtbktJTXdkWXBlUnIydXlCTDB1YWhLNlpXZ1EwMHA2MVgyeUNta3R2aFppSHcwaDVDak5qV1JUYkpuT1U0bnVnMTl5aStTeTdLRkw0Q2h2TVVZUlJ6UlFrNGM4aGJRVzRReXIzNFdRMVRSM3VxOFZTNS91S29IQnVZUGsxTDFEbDlDelJ6MlV0L0JkRStBNk5ZTHlWdEMrMWg1T3pDbUtOUEdxa3hENzZRRzlhYU1tZ0hEdXFJRmh3OHVDdEY1R2o4aGJ1SHFRa29QeVZrR3R4Y2JGR25jU21jNkVoa0I3WE1DaENnUVhrQ01wVi9oclBZb3dmWERxVWQ2aTdSeUgxOW1NRFVFa3p4dGxRM2RrQUsvUzhwbVBNSzYyTlgxWklTdEgrRFhKa2phaFhRNGVzakJVRndVQjdTai9ScVgxT0FFamtiZndCbmlHRjlYa0dRL3VkTE1lTjJKNnRSNndGc2FubWRNVjN0U0MyUldSaWZ5Q0lEcjU1QlBuTGNBUVRVNlJrN2RPczNSVzlZN1N5TldhWm9IcDRPVnhKWnFKM3g4VnYvREdnZmplY1FDV2g3NUJTUWthNXkwUVlFWnd5Ynk4dFNEbURuN3A1M09PQksvV1I3U3ZQWVZmRGZ5T0hBWmx3ZVI3Unc4czEzMDhLSWV1TXJiU1Rqb2pjY3R3STlUVkNtVXVzYUVSVlp1cUhqUm5kSXlaN0ptSUNkcko5dzUxS2U2eW9oSjBWK1l0ZEdKRzJOS2lKbmRKZlhBSnJZOFk5RXZibXZ3aTYyRG9rNXlIazk4N2lLZlhmbFNDSHJHYnFnOHpnbXpjSllVOXhiUVdlMk9WcmZuMk5ZVlY2WEJoc3JPcDlrZUowMFJnNnZNZml1NE5tYmZBcDB1MUs5MGxoVDBsdEI2d0ZjaE1zU2ZrY2dxTHVzbE1qVlk3ODN5dHYzY013WFRnWVJwLzhwRjVpNUVkN3VYbExZZEZNYTB4QjhyWFBmeTZGcUJ6dEM5YmxqbGY2KzhkVkkxc09sTW1rRngvVStVdHBDemFDWEZON3FGT29VcG9iVjNZS0lhVXQxWVZwQnRrbGF5bm9jbk1sdkc5ZzZMV2ZiTXZhVk1KZXFieWxqZ1BuZU1iaUlmU2l5cWt0YWhJa1VncGxyZ2F3aGRUZjFJZ0pCWS9YeHZmTzBnN0gxdFJncXE4Slc1eDdnYm5yWUoxdUxBYllpWE5wVzB2b2dkbEV4U0F6TzhkVFloYTlvd0YrcldvcnpyMmtWV0M4MVpCcmNuZnhEWTdUbFZoS0hQMVRaT2FUS25HQWlLSGVrNGgwWFVyNm14aEk2dThoVXdOc3FhUFRqR3lHb1U4bkpLVHFCQWh4RDRWVkNMT3YyNHhMZzFVT3VacGdDNmJOejI4SUkvSDV5M1IyUU1ZbkxjSzJocCtGRi9Tb1NDMFplQzJ4N2Y5UE5NZGk3cGpsYlVVUXJDblVrOEhlTU8yU3dCOUdTUTFMa1lFMkZxcmN3emU0dHhKcHQwMU9GWTZObXgwRlczT1JOWjZVdGp5WGIwMzdYVW5yZHZob2dLMFZtc3FndG1KNEYyekV3citvdFJua1BCcGFNcDNPeVhvTWZUcDYyN1pBdHEwTFcwRUQ1V2tkdDhoV3NzdGZBcldpU2hVaE1aZlRnQzZLQ0RUbllNSjR5L09iZFBDcUtnOVUwL1h0aTBpamhIYlV0UXVZcnpXNXhIL2hCaEZWNkNqZnNKZ2hYUDFWekw0aTJubER5Ny9ZbkRsTjVCaGhuRDJOMExJWlRlWUhkaTJSWTFreERhRHp0OGNyM1VEb2VzREdEd2JRZjZmSlpjcS9ydWxIZ09WTmM0L0xQR1R2Si83VGdzaXNMUXZTUzV2ZVZnZytOMC9mWHRQNHVMMzBMWXRqcVJHYkxOSlBkQllyWEdrZklYenI3M3ZhWkwvS2MzaEI0amFmUUtyWGM2L3FmRVR0STVqRlkxamJDUXhxVFBJaW0zYkcwNU9HVE9Mc1ZyVEg2TCtOUlkrZXNwazloTVk1YUdYbi84OVp2WVhFMSsrdlRhNnZiR3pqWC9qVWdtN3liZUEydG5ZMGxzcllYOXEyL2FLRERoaDBzZHF2VXg4M3ZWSCt1ODgwZFJzL3g3N0l6Ly9yY2I5ejFvMSsxckQ4eGUyZVZQSjF6cHZKSHo3bDl1dDIwKytrRS8wWCtxZCs2ekZ1SExiTVluVm13SW0wVHJGN05JZy9xLzFwVEhWeEJNZDJsRmhZbjZYZzRIbkQrMHZ4OFFubXVYMUx4UWYvaDhiaHFxRmtRVUU5UUFBQUFCSlJVNUVya0pnZ2c9PSIKfQo="/>
    </extobj>
    <extobj name="334E55B0-647D-440b-865C-3EC943EB4CBC-6">
      <extobjdata type="334E55B0-647D-440b-865C-3EC943EB4CBC" data="ewoJIkltZ1NldHRpbmdKc29uIiA6ICJ7XCJkcGlcIjpcIjYwMFwiLFwiZm9ybWF0XCI6XCJQTkdcIixcInRyYW5zcGFyZW50XCI6dHJ1ZSxcImF1dG9cIjp0cnVlfSIsCgkiTGF0ZXgiIDogIlhGc2dYRzFoZEdoaVludFlmVDFjZTNoZWV5Z3hLWDBzWEdSdmRITmpMSGhlZXlodEtYMWNmU0JjWFE9PSIsCgkiTGF0ZXhJbWdCYXNlNjQiIDogImlWQk9SdzBLR2dvQUFBQU5TVWhFVWdBQUF0c0FBQUJqQkFNQUFBQzRXTkdxQUFBQU1GQk1WRVgvLy84QUFBQUFBQUFBQUFBQUFBQUFBQUFBQUFBQUFBQUFBQUFBQUFBQUFBQUFBQUFBQUFBQUFBQUFBQUFBQUFBdjNhQjdBQUFBRDNSU1RsTUFtZS9kUk0wUWlUS3JJblpVdTJaZGlTSDRBQUFBQ1hCSVdYTUFBQTdFQUFBT3hBR1ZLdzRiQUFBUHhVbEVRVlI0QWQxZFRZd2pSeFZ1ejAvUGVEdy9Ld1FvbCtBbEV2OGtYaEVTSlVUZ3lRK2NBSTgyU0VFSk1OWXVpWlNBOElwY3VNMGtDc2N3UzRKUUZBV05SU0p5QURURGdZZ0w4Z2lFSUVpUmwwUWNRQUlQU0VIaEVIbmpZY2x1L2g2dnFycTY2MVdWdTl2ZDViYUhQa3hYdlhyMTZxdlBWYTkrN2ZHODZYbjg2WUZpUlRMdCtLeWdod3R2TzI5THU3TnRrMDVDWnNkSGtFd1BXQUxMRmxrZHRHM2l4bjlzMGduSWh1QWpTS1lHTEVGbGpWUS9haFhQd2I1VlhyaHdDRDZDWTJyQUVsUzJTTm5ldUQydjhicE52WERaVUh3RXlaU0FKWmlza2VwbFJleHZyb2V4VlRnTXd4TU1FSHhEY1V3SjJLSDRaRUtGa0hxNzZrR3EwK0M5S1Q2SjJueFBCVmdUbGk3cHZxMUlYZ0NWN2xuWVZ0SW1GQ1Q0WWpCTUJkZ1lmQ0xKcjMxUTZqend4WGNCb1hzUlRzbTBpYjBWZlBFWXBnRnNQRUtXV2c1OVNSbTV2cG5RN1ZYZlREWXdabzBJWDFKQlV3QTJDYUxuZFkra1R2bWFtMysxU09sdVFWdW1UdW9kNFV0Q01BVmdreUI2WHUwdFZVZWpld0V1cUttVENGTjhjUWltQUd3Y1BKNjJTdDJ6UnJjUDZpUXgwZGdZRkRSOGNTVk1IbXdjT3BFMnE4NUVQRStqMjl0VnB5M0oxdHhyYVBoaUM1ZzQyRmgwUExFTFRWVkpwN3N4YWVldDRWT3hHdUdKZ3pVUUdZSk4ybngxdW1mZ2hKR2xVSUdHTDdic0NZTmQrdjFMdFEvSEF2UjhlSWNvNkhTWDRDUkpMenFpNDRzdFh3VTdQN2poZmR1eDJxNFR2N0dKRStsUHhWdXR3QnRFUWFkN0dTYTdqdGZ4RWJCNlJBVmJyZ01NcnRJMXhoaXZZSG52YmljVU1FOG5Kc1pRNmNOckNSYkdtMHp3UFhqMEpDdnRvZE9EdTlvc2NPc25CdmMwV1NCNEtOanZZV3Y3cTB3YSszdXhEb09EeEZMV05OK3N0MjV2YzVCb1k1d0tLcjZ6bDNvTTdhUHc2Y2Q1SS9nc2ZQVkZJTXRlQ25heEIzQnVuT0JVMjEyQTgycmNIbTdRZWFEUnVyMHFuYm5Zcll4UHF1THI3Uy9ENjE0RjN1dDVXMWkzRWp6bmVic0V2d1oyR1pTK1dhcWhhNVhQSnhIeDdUSUNIMmptcmdBMjB6UnVvQVBycENpamRlc0tSSHY4RWFYNHVTdWVCOURjdlJ0TG5jY2hwZmRERE15UXNVZlI1dEFhRUhYZXRaQmREREJxcXBGZ25Xdm4rVE1Ec0pFaWZ3L2FSTXVndTF0Y2Z5UkFnb2lDYitVTjNIR0FmL0NKNndKY1dlR3RxWXp0UFhwMHNEaDhoYXZpQldUM0d2YmdlL0JselBOZGZQTVlmS1FabWNnWTZvRFdidTEyNmtEbEJ0MTdhVndTdGVFeXB1RGJ3K1lEVUx2QXpLL0NvSHFDQlVxQWJUNThETEExdUJRbUxsV0Y0K2tPdmlOazkrTWt0d1R3b2MrRkt0a0RteER1OU1VWjBiVU11dGRTZFpLNEluS2xLZmkyOW5HVkFJTW1zN2NLQVk5bGhVL1BNOEJ1b2ZkaCt2eXBpS2ErRnhKVGY4dnZ3Y2RsY3E1M090ZnRLOVhoeFZub1Bwa0xSNzdNS3I1NjI1dURZQm1BbmdGZEN6N3pvSzZLMS9SRjJRN3A0N3VjNk5tdzIvZGZ2emZWQUpkY0Iyd0hxbE1ibG1HUk5BN1VzdEI5Y1ZqbUF1UUtQaCs1UXBhNUw4RXprV0JHTWtQNFdnTU5iQXZnTUlJNXl4MWpKZXl2TzVmcWNCQWw1d2doM1dSR09zVFVJbWtjcUdUUVBRUC9IWkszQ0xHQ2IrbGpyQzBISS9zTUJNdUJGcW1tQVJicDNvOXdMZ0xmMnc5MzBCdXlzMFFxR1VNcDZaNGpJdzJXWmRBOU8xRzZOWHhyRXU2ZTdMdmRhT3FCNkEyd2xHNnZ6eit0am5UZWZlSnFNakxOczZXa2UxbmlsMlVaZE04SFRsSXFGUHZXOE8ySTVva25mcExsS25FZkJsaU43aFh1UjJibDNIYlQyWVpRU3JxMTFqUHRyYnNqdTFySWNvMmM3aVcxYnIvR0JyVGxvQVhoOU9iQVVldEpUYmM2c0dQWlJ1dWVJYzNIRWJyVVp1Ym8yTktURzJyMWdHV0VlNmdZTThCcXJkdHI4RmxKVDB6R1E0K2tXTWdZVEVtM01oU0pncWFNYmcyZlhKTmo3Y1FJaUZPVnBzSlFJdDBMd0M3VjdJblBhRE9jb2lnbXNnVlQwdTJubUFpZXpJYkFTUzZLYjBuMmZ0eDcydWIyWjJqck4rYmRldXYyNm13UktraXZCRXNtRjBCVDB1MmxXT2FjY29FbnF3MkNENTF0a3h2Q3BiY3d1RU1Qbzlha3M1SEZHWFR2Y1hkZFk2VHZ5T0ZXS3VkNHA2VmIyWlBncFJuT3hOaUd5QUVxUTFhQ3J5ekpEOWVTVlRaMmxqYWtZUU9zUVhlRmV4UG13djBhY2Z2U1JMWjNXcnA3eFBkWmhrcDF3emtibEZ5NUNMNXdDYmttcDkxOFlySVg5ajhEckVHM3Q4bm1CaVhzQlN2NkhEZ1B6clIwYndWT1VKWmx0TzQrSDh0bGN1RnZnbThQK0tvUTcva0hFMmJjUXpuQXM0WVRFcFlCMXFTYkQ1TnNRcmlsT3g1cEpNczdMZDE2ZXpEb3Jtck5Qd3VZSEhrSXZyNWNjbTBGczFQaHcydHRXWUFCMXFSN2xkdG93RE1RN0FmSXZMbmVhZWx1YWR2WjJGNzJTY0gxeVo1VkVueTdjc05QVHVIbW1VTlladU9lZUF5d0p0MGVuM1NYNGJUc0tUSnZybmRhdXNsSk41YUk1eC9uU2NGa3g0MmtGQkloK0dvU216enlYV0ViVkdmRVZpeURZNEMxMEgyR2paQTRUa2JIYWc0cVlxUDcyWmVPL3M1TlAxcy9laW9vb3lLWHhTeCszd09QNEg3OGxULzg1TDRnMWNNZDV1THVtU1Rod3pvZGNHRG84ZFo1WUlIUjNRdTdvd25XUXJmd0psMDV5ZUYyY3YreDBQMG9uand4ZURqTEg0Z0FocGVVaVNzNkV2bUVOVkF2SnVVR0ZXOGdFUjh1YnByY0JIWkJZY3F2dmViZEcva1NFNnlGYnVsTm9qNFJEeXRWcWtuM0tueW03VmZaWGtQdnVxYjNCZG1YK01SSW1KekRvOUxyYjdqeittdHFrZjh1N3RwZE1yNVZ1UVRHZytHQWhBYjhXVllFSlNaWUc5MHRWanMvM1BST1JXZVNra2wzOVIzTVUwR2daYlpCODdKY1V2WGpaeDQ3THNmdldOQXA4RDNHcmpyZzQ3OTRYZ1E4L3oxSFR3UkJmSmxnYlhRSDNrUWNla2FaYzRVTXVoY0diV2F3QmdkYkcyeWVMeGNLTTFGTHRoVllaYXVDSXA2TStBZzBFNnlOYnVGTlZzak9MVEdUSVlLN09jeE5SMDlmZkJHN0NqZXg5dHJGRVZHa1ZXSm4rMzVoSTJVMmZGSDlNR1FCYTZWYmVCTmwwQ0pXbUtGSDdoajJ0SFZkRWNmQm16bVA4RmtLeHZJT0ROaDFtRjdZdXJYdjVvUVpSQ0E2UnRVU1hFY3o0aU13TEdEWDVKUlJWUlRlSk1hTG5wRXpCdk5OMjNCb0ZVZHhNb09iRDg3bCsrTEdRQzFLanYxbTF3eHNoeWJIR3NpSWoyQ3lnTVc3Wk5MTks2cDhwUlBqVFJvbXpWSXl4TGVpYzc2b0ZPRDFUNHBZUjF3ZDZFVXdWdUkyeHJiNHpURFYwSmpDR2ZFUk5CYXdlRUhpSk5IaGtSWmY2ZER1cjJxVnNUVU9lZGhkVHN2VDBsWk50VU9oVkJVcmhLZWo5WmZQdHlRdEpsQzBGT3ZZN1hteVNiUGhJMlhad09xZFhHUlk1V3M3Y1N4UFRHU083TW9sZ2JDd0xIYytlc0VLNGZQdDBIUmZUbUpEU1JoWUtjcVhaTVFYQW1VQksxajczYjBlOHduaVdKNll5QnJCTTd5MzFMd3I4a3FWdkZ1bkpDNE05eVpieElpU3gzVXdJejRDd3dyMng1SFhqSlJ4eCtTQWRkMGg0MTZrbURhRVB1TlExVjBMbHF6Ry9KQXA3VjVXVlpWd2NiK0FrdzJmQXBYdDd1eVR1SWpnRE0zc3ZMUEFIYWd6YjRJWDgyOGlaWmZPaWFqVmw2MklGUkRKd0NNN3NrK1lTWTRsMmZBUkVFUEFQZzF3SGRIRENIcFU5aGs0OGliUGZCc0FMOVRaSG4zQ0luUjI3YjlGdGFoc1I5aU1qVUUyRWo1Uy9sQ3dIU1NEM3VBdXdlQmhkOTVrRXdDZUlsQ2lDSGFqalNnbVF4Vjc4MzdZbVcrVEJTVytSOEpIckEwSCt6enljVzFiVWU3QTVXVjMzdVJ4TlArMXBtSmVDZUw4TUhBcmloRFg5T2RKTklqY3VXNlRqbFUyRWo2Q1pEalluOWFSa08xSUdSM3F1dGR6NTAyV1hrWGYxSXpzSzZHdW1IWXJFaDcwbTdxRXhhMUNtNkk3MlVqNFNMRkR3ZUkyK3R1dnFLbjhia29MS2NkZFdEZjk5K2ZhUERBRVZwVWI4NkZrdWdMdThlRm84RnBUcmVSU2pYWHdWYjdhN0txdFhsVWFNZHpYSm9JeWUxM3UwRXZCbEwyZDQvUHJjTFJOS25sV3pBdzMyZmJFaXFOVk0vb24yd29GZDhFTG05dVJPcWFNdU1lSFl5KzdoS2s4d1NuK0htdlk0Z0t5a3BnMWlMMnlhZWExVHJ0TnRZbEozT1BiQlczV2hSZmZPREZpbjMrSU54bDV2eHUzYkMyekRYUmtrL3ltVGVMSDZCd2ZycUsxN2x5VnJiM09Fc3BXYnpMNmZyZDl2WUJkNjFSaW5TZW80QnlmOGZuaElmNjJxR0NEbldxeG8zenphZURNY2NqRDlyWXNqNzFidHNKdDJWVkwyN2VZS1Zqa0hKK3hiT3FIcHk1bDN2M1pYVmpqR1gyL0czdVJaYXpzQWx1OHNxZDFVYnluNjY5emZHdGgreElWeGFzMEo0SXFpOTlsSzBuZmtvOElIT1BKV2FXd1ZnMEgwTTVHUHZ2anllMGNIM2FYY3lyVWhyTHU2UEJ2Nk5UWjhqTDNvMTE4OE8vZ0ZuRVNHbGl1NytjdXdxV0JjZUZEdXRXSzRuWnM1S3RudUI4SnZxZVRzeklhM1Z2QWZnSU1Td3RjL2R5Z21hR0F1YXQvb09kNjZFL2JtbWp4NnFzMGlXY3EzZnFYZGFMa0JoOHh5U01hM1R2cWRSRHhnNURpV043TU9acUUwbzJITzZ6bjREZ2RmTGp6YjQ1bVRtaHZhVjJUWDVqVkpscGVKNFVTNGlIWkhPRXo2MFRwWHF3ZFZaV0sxL25vMXBNZDNzeWRYa0xwM2dQdXMyYkNEN2QvS3IycFVKTmQyZFRHM3dhSzFrTUZGbUJLNU1vRis2NkJyc1FrQjBvMk4vZ1VnekxZSXM2a0N6ZDJnKzdORlBvOGZNYTJRSkg1MDc0cDNYM2dUcnRUQzFxM3ZFU1QxcHJRdzFzRStwYkxMb291RUN0TVNha1NTek9WbUdSRHllWUduMkpRQmduZEM3aWdYSlBUYnRSbzhYdTBjN1k1aGN5ZjlrM3BydkptdlFUL0RwZzRTN3B5V3BzNGlkVy9ZVkZIQ2Uwb1RFbnJucVlTa3dTbnA3endxaE44bG5xb2RNL1Y0VVpjUm9hbml0L3NpV3ZMVy9BdlM4N1JSSlR1RG0rREsxZHdOdDVFTzM3OS9HaldoUFlLa2tRR2VuN3FwN1Z1cHFTMTdoNkthQmRnRXNXSk1uK1BDbm54V2VxazBIMS9qZjhXRmNEN3VkNkRHQlcvVFlVQmlzNWlKMGxFNmQ2RFd6REQ3aW1zRnlQNk5vMlBKR05CT242TE5Gb2xDRmtmSllja08xUFNadnltRXBORU16TDJyV2tYK0FnT0VXbEY3WU9WS1o1dFRFTitsRWNia1N5R0VrU1U3Z3A4eGZOK2U5VEVMeTVjYWZvdjBLbC9naVVsdVlmZmYyQWZWL1NncDlZL3VsMmpzWmhLMkFVRzZ2TENFYjRJbHd3cGROOWJDL2k5bGljK3ByQTl1RnZxWjMxVHVyM2Z3S0FPN0RMNlArR29CbC9LYUxXeWVVdHJnK1o5K2RJK0ZYaXJtL2RvRXM5VSt1WFJjM3hOSnpYZDRKUFdvcmRDZHlRY1EwaWoyM3YrOUpGWWZieGF1OVpZaG94US9wcEc5d2haTlZWQ3R6TjhXaUdUb2x1RGtUbmF1cEE1SzgzbzYwNklKanVLSFhlNmQwNDRJbUpSSFNvZDJUVE5ISGU2dTdxck5xdVlUcktzVGdUVFpjbWdkZHpwcnE1bnFMUXRTMGxiNmR0MDhzdU9POTIxL0JRSUN6TVhYVm1LczNQTTZWNms4NG00bWlhazdXd2tLRGhKUHVaMGw3UUZZM1pPcW9mWjg2YlBlY3pwUHVQS0Jmak92RklzOTBYUmpiOTBQWTZodjNvdXRuYnBFMHVaOWlUVDJ3ODBDNlI3REJWYXluVG1aaU5wVDd0S1p0TnhJTnZSZDlBYzJMU2FxSXViaDlhMHpNSjVaNjU3OHpBemlGRXk5Z0hXUjlIUHJJc2JjNW56RHMxWXZUQTBhYlNFVWlGTGVINlExQndOV1VidGNYU2pWV2UrcEYrTUw4R05PbldmTnlPVmFiTGhsckx6S2pVdXB5azVoYzRjYktmUXlxK0NPKzNxR1YxK2cwTXRzSHZremFHcDJSSisxODZXejhpMW5Icy8zekJwRld6UkEzK3JqaVBoMmNSL0wrZW9vT2sxZzQzYjJkaWVWRXNmQjhzbmtwVCtyOU8vVllPajdjSnFpQWY5Y05jZkN5dHUyZ3I2MmEveFFIUy9RRlNMRDRKeG82bkE0aWRiRkx2dmN1V2dXQXhmLzhXUG5peTJ4S2twYmVGdjMzOUZCZk0vbXNoSU16Nnpna2NBQUFBQVNVVk9SSzVDWUlJPSIKfQo="/>
    </extobj>
    <extobj name="334E55B0-647D-440b-865C-3EC943EB4CBC-7">
      <extobjdata type="334E55B0-647D-440b-865C-3EC943EB4CBC" data="ewoJIkltZ1NldHRpbmdKc29uIiA6ICJ7XCJkcGlcIjpcIjYwMFwiLFwiZm9ybWF0XCI6XCJQTkdcIixcInRyYW5zcGFyZW50XCI6dHJ1ZSxcImF1dG9cIjpmYWxzZX0iLAoJIkxhdGV4IiA6ICJYRnNnY0Y5Y2JXRjBhSEp0ZTJSaGRHRjlLRnh0WVhSb1ltWjdlSDBwSUZ4ZCIsCgkiTGF0ZXhJbWdCYXNlNjQiIDogImlWQk9SdzBLR2dvQUFBQU5TVWhFVWdBQUFSd0FBQUJUQkFNQUFBQy9vNlhlQUFBQU1GQk1WRVgvLy84QUFBQUFBQUFBQUFBQUFBQUFBQUFBQUFBQUFBQUFBQUFBQUFBQUFBQUFBQUFBQUFBQUFBQUFBQUFBQUFBdjNhQjdBQUFBRDNSU1RsTUFNcnZ2M2F0bXpZa2lFSFpFVkprVnBLT1BBQUFBQ1hCSVdYTUFBQTdFQUFBT3hBR1ZLdzRiQUFBSitVbEVRVlJvQmIxYVgyaGphUlgvMHFiVEp1ay9XQmIyWWFHVmNWRlVTTm4wWlZmazFwbFpCaGZoem9vNHNMQ2J2Q3VrT3JPc0xFS0tJS0lnTnpxdUR3b202dmd5aTZTTCtwdytDT0tEcExvc1BvaWtMd3VyaUtrbXRaMXhwc2ZmK2Y3ZW01dm0zclpwdjRmYzc1NXp2bk4rOTN6bk85LzV2bGFJeTJnTG54OXI1VjVsTEh2aXpONExZMVZtL3pPV1BXbm1EQzJQVlpuMzN4ckxuekN6K0RoQjRiMUJNMEZpZ3V4WnFpUm95OURMQ1JJVFpKZVBFcFYxRHhORkppVXdSNnVKcXVib1ZxTE1oQVE2MUV6VzVQOHZXV1lpRW5udnZ5bjBOQklXWHdvVjZVUm1hVE9GWUlFMlVraE5RS1JLOVRSYXZPUjRUNk1tU1NaUHgwa2lrbCs5bk5tYW9VZXA0R1JUeldrcVZlT0VWbWh2SE52eUZ1aUo3VjlncDVobW1iTjl2MytCS0l6cVRNclFFYUpOMjJiUXhUMm42TjhwbGJkb0xhWGtPY1JhcWZQSnpHVUVUNXUyVW43TVBGM0NOdXFuUzRJTW1kS0xwdnpDbUZqbUZKOWNUTzNJbUptMGhFVktuL3VycWNNc3JmV1kzQklsMWFWdVNDUDFJblJqVHRucjBIN3FFVm02OEpvbk9NVk9ORVBtZkpPNU9uaEZmc1dWcS8ydnA2b0hVbjV6TFJTZXRkTDZ6VGZmdkhGZGxXUGRQdDd1WHZjMnJLWXJSTG9mOUQzNkJQcnZlSDJmRHBwVzR0d2RvbDJybzBhNnllcXdxMTgyTEQ5RHVzWW85SGNXQ0VlZGpIZFVGKzlOTUtMbWpRVzJXZE1BNkFRNFNEd1ZpVzNsb1JCRjFQTHQ0NllRdWJBS3lUNzd6NXoxUDNSY0xaVWtvTkpuV0dGSGc5dDAybjE5bkNodUN4SFF3em5sMllCZWRDTG42MDNSSUtLZ3loajJGT21uUklkL2luRExhaFBOY1FoVjZTaFFtMitMRGlKUzUzaVp0b3RGS1lHM1NNMlZFRk1VQ25QSjdxbXNzTWpWYkJ1Q3k1SUt1Ym9hZmU3ZnBlRnFwd3dydENQMTltSmYzU1lFalJCTDdKV0FUQUpkdFA2VXc4N3oweGpPYkxNTVJ4b3RVT3h3MmxVSU9tc3dXYmErZ3lBVEp0RTZabWFNc3J3SE9QMG1YcnZ4elhWRlNmZjJ3UGJJMUtwSVJ4SS9pR2o1TDMvd3NldTdxbi9xMzZyeHVCMjVBamljcVpFQ1lwY1dEYlhmK3JDV0ordFh3SGxpaDRzRkhuOVdPRUVzaDBsMVdDb042dGVkRWRWYmt0R1U1MW9mWXNZbENQL1FYcGE1ZXc0NFBhdlVtbTd6NTIxaDB0UXl0blIwbHVUOExmRE9oZmhkMDZ3WmloWXBlRCtyZDhyeE14KzB3ZnYzaVhhME9mZFFjREtmQWlWTDlvWUZDejF5amtXYW5pQWN0VmZVd3ZGZ0FDMjVwTmt5RzRaRUZpM2h4c0NwM2pLNlJqNkxjZThJT0liYmRuekF0RjFOV0hjMjl3Rlo5RVptREp6MmVEaTFFZFVYbkkwVzhiOUdGb0xUYzhnNk5pRnFzVEZ3ZXFlSG96YlB0Ymh6T0dBTUZXV082U0kvUjZOK0RKemlHZUFna1F3dEZtM1plUWRweDA1UWtZWmNQQWFPTng3T3FOZ1Jvc2Q0ZHMzWHUrZTBEV1drSGVzUnlLNDZHZlJHanBVUzgzWTVSZ2JZbHhFTEhid1ZobVBOV1dIaDRJVFNEbXJFb1d2cGsrSE1uQVZPem1NNDhhU3MweUREUXhTdGFwaGNrOVIxWHoxT2h0TklnRE1pS3d1ejBqY2lOdmhseVZaSExaY0lnQ3hhd28yWkxGTk94alJyUWhEYlFzR28wUkc3eDV4aTNGaFg5M1ZON1NVRWtJVjJVQlkrMFR2STMrTkR1VHVzQ3Rxd1MyeFhHYzhXNnc0M3ZhT0QxSE5MdmsyMG9ZWG12KzJ2djlZTXdjbjk5azcvMnJ0R3hYd3RDdWNudDczMVR5NGJMajkxQlJNbXdkUXg3NUNocFd6WXJqcnluZTk4RzhrRmo2N2R4dTV1dlFQN1g3dE45QTAxL20xSXlxYmQvbnM2Zks1R2h6dEdPNTZ0NkdiTUhCUjM4R2lSQis3d2U2anBhakJTN1dCaDZkQlo4T2k3cUR6OHoxazQ3UU44TzhocWhyb1NDMzRVbkFLOUF0WHZ1WFNLdDFpdGJLcEFCQ2pSQ3lFbzNOVzFzcXgyVEI2QUgzVTNvTGRZYUs1djRPaHJ4eGxkVnVZZlBNRFo5UUVhaTJGaTl2aFJEcC9LczdFS1ZGZUJPUTl3QmswZTRKbytTY2p3MnRma2hvbXhSVE4vYlFNSFNDc3M1ZHVrWUJ6RjFKN0s2MWt6akdsVGJpZmtWelJUQmE0QWpsV2pXSmpCRGRXYmRyVWdabC9SQWxPUDJmTExMS1NPOFI4S2JEVnZQS0tvcGdtZmp4blZEWUhTTkgzNXRGV2dMRktQSXp4bzIxT0VobzF6aUtrcFJReFZGQk1HZG1VUDN0bmpqb3VJTUJ4ZU1keTBrT3hEaWNQR2xQczJnQU4yVDBWSzZSL3NtOG9PanFER0o3OHcyWHZXK2hrNmxWak9rMGNTTVd2bkl3em5uajVMMThKek1HeXhabmRxV2FRK0RzT0JuYnA2THdPcDdPWjlNeEVkL2JGQ1dEaGlRY0Z5Sis4d0hQRTNwY3RHQUwveVJZUnJQL3MxVW14VHY5ZGcwOWlYcEN2V0FSNGRCcHRNdTAvOVpTVmV0Z25Wd1ZFYzVGV3ppMFRnYUc3WkJDUy8yd0RFellqSDl0R2szRnpKNDM2L1ZOclc0NkJXbDF5b0Y0K3lQUFB6dnJ4MVlnSFB1Q25rSFRudyszLzhUZWd6d2g4UGR1N1p2L3BtQ2JCMHg1MXNWRkZxNFRBWTJTeWNhVE9ScU04ZTU3eXZpa3paVVBpVzU1RzBIcDRzNU12M2ZkWmhEcXhEM3ZuVkY2V0JOVDBRanlYclk5YW9tdVJ5M2FDYWhiTmlMQ0tzOXNVUGFFRDA2YVpXaFJuYWQ5MWQzVjJvMGVCTGYvajVDWEQrUXZUU1YzNWNESHZIVGdCZlk1VnU0REt3cENlTCtLYnc3bzJTTzFLMFRRSkYydGtVNHMvZSttdmFyTXpUY1RpWXkrTTZKODJSM3ZrZDBkOHhYbDhhS1UzelZ0UnFQckZUTk91KzRhb2RJenpTTzJVNmFFSmdOQnk0K0ZVZUhZR0RFTnhoWW9xR3ROTlVZa2c3eTBNRE1OTXg3eUFyVjFoc0dFNUdEaTdxdUl2Q0NTSXJmY2hJNUxWZ00wdlpWVHRXd20wYmRxRUhLRGE0RGNOWjJRUVJzYmt0dVZFNExmdFZram5tSjJ1WHNtZlRyQk12azBtWkJnNjh5WGIxeHZnczk5VEtrbkJhSnE5ektHZDJtTXN0L1IvTkdsbzdMOEhRRFlwU0k3cVdadURnK3l1U0tmZnBXaDM5RUp6QTVBaUdNL3RRYTRIdXRIODA2NWtvNDdSamh0dW5LMVVNSE1RcVErQmpCMWFXaHJPSzl3Ny9sRTNDNHpUbzRLRHVXQVkzdWVYdERNSE9ma3dlVzd2V2d5cWh3bXhjTXpiNWlaSVRjSHlHVnBNT2x0Y1lOWjNFTUtWckltdTlBK0ZWSHBQWTVtem9xTFF6UEtCczlDQU5WSmdKMUx0U0tPREk5NXJvbCtWM0JOdXkrMFF5TWFYN1l2cVI3UE9QTTJOSkl6c3R1d1JoYnlzdU1rdEhrcGpEdGlEWjhOY3RwdVNPMlUweXVhcEN6R05IZGZVRzJPakJUVXY3TEtpYWIrOGlER1hrTTlDdTV3dDNVL2VFQmZNMWhlS3BRMU9SNldMbHFZMGliVitSUnJLTW9TQkxkMHhsQmNNejYxTllBK0ZicUk0SjBiRHlXRDluVmdLNzNDSUxpeTNTNGE0UVQ5TzdSSFJ6Q3h5VWNxOEs4ZmFndVVJSFBSa2RpUEovaUxic29sSTZhSXBjK1dYUVh0Y3hMN1V0SXBhU20vc3ZIeFNmSStGZ1UrMi9jWWMrQXYyazRnalYwMHRYVWFBaXVBZkwwc1FQaVR4ZElSVThHbnpCTzVaL1R2aHMyTDRQV21LcnFrSlR2UE5CRGRhZS85ZjNSb3o0MFVlOWE5OFJtZjdONXo2RW45Q2VBUUZuTC9ITTZ6djhpdmIrblFFVHVHVytlWDN3OFNhZTMvcW5mRGMvRGJORURXSEVNMjlTVFkrL25kc0lvY21RRnVMMzZ6SEZVNmJPcVBMZkpGRjJwSXYvbUo0MGhIWnlZdTZsbWRBMHRsTElKUDlUWUVIRlpncGRreEFKVkFZN1dWWDNBdWNtYnJXZzBucWNvU2tack5iTGJGMXpJVEhhYUN0ZVVJd1duQkExeDBYMHllMlhkY1A3UHkyLzFrZjJXY3RsQUFBQUFFbEZUa1N1UW1DQyIKfQo="/>
    </extobj>
    <extobj name="334E55B0-647D-440b-865C-3EC943EB4CBC-8">
      <extobjdata type="334E55B0-647D-440b-865C-3EC943EB4CBC" data="ewoJIkltZ1NldHRpbmdKc29uIiA6ICJ7XCJkcGlcIjpcIjYwMFwiLFwiZm9ybWF0XCI6XCJQTkdcIixcInRyYW5zcGFyZW50XCI6dHJ1ZSxcImF1dG9cIjpmYWxzZX0iLAoJIkxhdGV4IiA6ICJYRnNnY0Y5Y2JXRjBhSEp0ZTIxdlpHVnNmU2hjYldGMGFHSm1lM2g5TzF4MGFHVjBZU2tnWEYwPSIsCgkiTGF0ZXhJbWdCYXNlNjQiIDogImlWQk9SdzBLR2dvQUFBQU5TVWhFVWdBQUFaZ0FBQUJUQkFNQUFBQlFUUXlsQUFBQU1GQk1WRVgvLy84QUFBQUFBQUFBQUFBQUFBQUFBQUFBQUFBQUFBQUFBQUFBQUFBQUFBQUFBQUFBQUFBQUFBQUFBQUFBQUFBdjNhQjdBQUFBRDNSU1RsTUFNcnZ2M2F0bXpZa2lFSFpFVkprVnBLT1BBQUFBQ1hCSVdYTUFBQTdFQUFBT3hBR1ZLdzRiQUFBTlUwbEVRVlI0QWNWYlhZaGtSeFd1K2R1Wm5yOGVWQkFVMGlPYnFJaW1GMmNoeEJEdWt0a1EwSWNlUTJSUjBkdjRnK2hMais2R3JJSFlnejZJRDZZSFZ4U1VPQmMyN3NMbVlRWjhGT3g1OEVFVTBvT0pMeXVrKzBWOEVYdXkzWEVtdThtV1gxV2RVMVgzOXUyZW5wN2U2ZnN3OVhmcTFQbXF6bDlWN3dveHd1L04zV0VzZnEwNERDNG41YkhZMmp3cEN6Vi84czR3dUp5VVIvajJTVG5vK2JPRkY0ZkM1MFJNeHVYdWllYmJ5ZGZha2EyUHFsTCszd2xXWG5pdWRaV25qOG5QYzNWVTVaVGNHSHpwTTRFc3lDZDVmdjJBYTZNcUt5ZXcyMHloVlJSMVdTVFpaK1RhcUZDWWRlZmwzY0VGcU10UENURXYzMk1PaFh0Y0cwMTUzZTdyOGRlZmsvcFV5eTJldWlXWHVEcVNzbndDUGEvS3p5bVpTM1kvNXVTRmtZQ2dSYy9JZHdkZS9vdzBCNUdUNTVoSGNNaTFVWlRic2pId3NqVnBUQ1FyYmRRdGpWVFBRaGtOQ21ZMklLV2FrUGVaeDZSYzUrcnBsMk5Pam1NdlBpNHBkWmlVYlo2OElOL242dW1YNHlkd3pIWDVqaEY0V2tvcmVjRjZOdHQxYXBYYzRDWURMU1BmQVREV0kxZmx6cWtKbjF3bzc4UklEaDNWbnBKeTJkQUFUSkdwdDUxbjQ2N1RLbWVkdGg5N3libzlqMG5wam1OcWRFWXpKd2VQQzRFSi85Z0VnTm5ndlppWEp3akN6R1N3Y3BMVi92alRFVEU1SmN0S3ovS2szRHcrczZITXlBMGVGaWFrdFk1dDZXWExlWGRLUXhHeGZ5Yk53VmN1T2QzS1dWZUFsVXNqUzg4NDdQVVAzMUlXbkQ3QkZhelovaTJYMjlpK1U2bk1lOUh1bUFzdVNHZnBGZDltSmlsaE95YS9rNVBQT0lHT3l3d2V6R1NabUpoM0dpZkVsSFZ5WTJmYlg5UnN6NXh0WFgzd1htSGE4OHpUclpXTEw3eHc1ZUtLRG9BTFVyVXVydGlrS3drV2RtSlRaZW5GR1FFdlI3U1ZWcUF1b3VLMW9GV1E3MFJKRHNOdVo3MEloekJPWHhITFFJdjBSMkMrYzdDVFdCdXFkWTY2TXFEY3M4TmpIRXZuV3JzTEVvOVBZOEhocG5qRFFiZVVRNjdVdkNWNmdVSG1rbnoxQ0p6UjR5ejhwSWh6bXh3eXR6dzhRL1YrSkFRQUx3MVorQ1M3aXR5M1hlTXJLeEJReXRhSzJtVzRCdjJaY0Y1SHZXZ3BWUVg3YjA5akVmWElqUmJJdGVWM2hLaklkMmNNWGNYY3NCM1owR3Y1ZUV4UVc4ejNtMHhUeXBkNE0ySGhuRlNTREQ0QW5LbHZXcUhSdjR3eW5aSThyQmpUMnViN3d0QkJNTU1nSVNJTXdSNUIzbk1PQlhSZjRFbTZSUHkzT1ZoV3hnUnRtdU5lVkxmUEtpYWFIY0ZOYmpQR1llZ05QejRvNXJBTnpyaXc5V3QydlJEZHk3YWxLalhwc09hazlCOTRxeWJmeTZvVHdlNVFBZ2QrRFRYeGdYMnd5cDA0OHpLa05qdFk5VTBlb3RNTm1ja2g1Y0dYNk1NazY2VXhYamZ5MTg2aEh0b0lOT2U4SC9NWWJna3JMOFk1WG9mVTJsTGhtdGZkRUNSSlhCVUF3UC8ySGEzSW1YTnFOdEFYU0w1Rnd4N3BYdXFSOWxlOThhZG5yenlaUnZxM2w1OWRWVnVtUHl5d1MxVXFsSlBTeGxCVEVjSjlEejI2NnhxcTVpTkIzUU11dGd6d3dwNFFzeTVOd0ZydngxbjAzYXBqZ2RTNWVRelliWnhoNjNSODFVUVlDeFR3Y2RmWldWT2dkNmhiZWZFTmp5U3IzY0dzOHRZNFh6NE9yR1hUSDQrNG4rcUhDMTNBL0JzREZneU1jalBCRFFxbFZBcnF0cFFZaVRXeHo1WUFZc2JZWlBYUkxxZ29pd1hPMFR6NGxvU214aGoyYm9UcEp5TXlnUU9EQmFJa2x4Q2l5ZHNGZGtMSllXb3J0OGREU0RuOU1DTU1tTEZQWXh4RGEwUUcxNng4OVdEZlZoY3c4SmI3ekRFTmpNNXFEbHg0WjlwNENTbHRtTmxPS0ZEV1ljTlFrU1ppeHVBbjQrZVFNVUdxRGd4Mks0cU5vVEVMUGNSM2hINW5QZEZLempBMHN3bnJ3ZUNsclFJQ2x4K01rc3YyYm5jRlUzSmdjQXFkVExZVWxxTUNISWdvR09wWXN1Nno4Y0EwSGE2YU44T243cXMrTUJpZFluSjA2TFlVUkx2TFk0SFRKZDBGaGVJaFhHTzRXb2xIVnU3dXJ4d1lESkpEZkJ1OVY2azdONlc4ZE9SVHU1TkJtTEdxbGZlOHFFL2RWNzBmTUdrMm8vMXBGNy91RmdiZ1pXckIvY2JkMUlSMUFBZ3pOczhCWko3aDJQUmI2d2RNbWpjelZ4VVhSZExYcTdxelEvNXNOVTRUT3pCZW1GSG5WMHpuMVVmdjRHQ3VZZDBqRWdDVkRiTm90YVMzTUhGR2lRanJXVllsdm1Sa05iMzkvdTBIVEVvR1lIMXpMQTUyTEFvd3U5UVpPdmRyZXJJMjM5NTJPUTl3OWViWXNZVGYwUThZYk5ldVAwZlg0YThocXR2VERnTFZVYlVJWU9UV1l4bFNkNmVzTzIwRnJ0UmNNWlY3UjJjL1lHQ2dleDBUUTNsUFpWNjk0elhBMEVSc0NPZVMxTE5scHpZdGxVSi9BZVAvZlBuU0toS2N0eTYzZnJTa3lMOTl1WFZWVjFRRFdvSDI4N2ROM2Z6OXk1WFcwN2VSSWJtZGVQMXk2Nm52TVlrWE5HR1ZSZTdtRXFyWEVKQWlaWWhKVU5hdG1MRC9oamVBYXMzNjQ0SlZPRkV3L0ZBZ1cvdVdmUDZzYkFQRUgxcVA1T1dkaU9kblF2blVwVUIrbWRzZ2tPMUh5bkxIQS9OTjJmNUVJTDlDSkI0WXFNaUdtMmhxVmFVMThObTlBM2JPZ3FtNklFK3M2S1ladTgxZzI3VEpQQmNBek9MQm5sTFV0OFg0SFFCcXVtZWJwdndaSHFXOHgvdzM1R0VreEp0dGwyaCtTTjZMeEh5WnpjTURneXRXZ3lUZ2dtNllhZ2Q3L2ZQQWJRc21rRGF2SVI1VjFqc3Z6T0M4VGNSQmZyR20zcUJ3TzJnTGRYOFQwOWJtYnNvZktoYVp3a0drU3VVQ1RhMFNzSnJoVlhFVEExTzhxQSttRUxzaXF2bDB3OVR1dWNjL0hvTnlLV29oY1A5cDZJcjcwK1RrRDJGc243cTNyQTZFOHFzNks4Qlp2YVh4QWJLU1Q3bFJTc1JmNVgrMjFpVFBqa1hJWm1wMGpHVktPbnd3ZVh0M29rWDVob21sWW8rWXJ6KzZSQlNtZ0I1R3VyWXRXNlppK3RWZit4Z0h4T3dieXZiR1VKR0ZocVlOWkZCVUZlaTZMbkZFUkQxR3BqWmpOVGdrTUJCdlQ4M0JPOE9hTG4wdzFVVHdkamZNdWtMVDBCUHdCMXJpM0lucXhGNlo3UXo1d0psVVBXSTBUR1BMcG1iWS9jZUpvTUxiVU9iQXcrdFVlSjRJelpXY1hrWXdzVWJMVC9PZThNK1hQcGljeTUzMFdyak1rQVdvaUcyOWtub2xvNU1na2JCRitxaHdnanZVeFFWMmVzL1VTL1lHZDkwWllJVk5KQy9wemhRWVpjSTh6Ukp6YTJhUHkxWnZjZ1RHT3NwRmVhalg4TUZrbmJ4NjdDWWZ1YjZsU0xtcmUwMGpMblRaNk1aMUZvMElVUURmcG1tRjJBSmR4UjdaaExQQ1p4eXlWaFVNR0p3K004bksrNmpDVnpTb2g4R1VXWlA0TjIwZnpIaE1sdG1QQnJqKzAzd2tBazdsQzZndjA0QXA2cWFkVDNSajhJelY5RUFlVk5ZVithdXl0V1NtcVRkT3doV3lkeUF3THFWRFRxZnVVL0FmZXpTTHdPRHd6cGtlMUhURkIrTk1UQWlUWDdJRCtzbUtBaU5YVnA1UWsvS29FaHZERE5hNmo5cGliRFBNMEJUM1FSVVBKL1VXRi9SdlRtYTR3cHNiTWtjQ1UrTjV5bHNyallQL3dGLzlFUmhrSnN2VVEycnZnOEZKYnRLbzJGTEM0MU5DNmtkaTA5U0tEZTNuZlNUeU1hM3hYbnlqZmlVRFhjaXc5SHVaNFB0aUxPUWV3L2l1SVUyQ3FXamQwbVB3bFR0Q0NSUVpVamd2N1g5Z3lGLzRvL2xJY0I4TW91WWUwZmNFbzNTT1pHRHlHb3pteis0ZkFYTzM4cHBFcWNQTUwyUmJ5aWNpTjl6MVpKcGsweURGeklaaVpJMkl3S0RmZmlZSGo0RUo3YnVXMkdxZGZ3WS9ZZ1owTXZvWHpvdXJnWEU1UDIzL21FTUd5VFZmd0ErVjl5TnFlVVdWQXpIVVpGMkl2d2ZudithTndtYTZuRXplblF4OHdacWYvL0hKNE1RMmZGN3E5eDhqcnU2dHNlTEdhVkphNDRtVEVXY2Vibjg4U2lITVV3eFVSNzNUT2Q0VlRPaHNCaWNBTUxtMGsybkVPY2JBVEhCY2lkT2t0S2E5TFVnWnRsM3dNNUZwd05DV2JMZXRkQVhUZENtMk9RRnNCczl5TmdPUS9oY0RNK08ydzZkSnFVLzBDV2JPYWt2b2hQSDRkUVZUNHVpdXZWbFI0QkpqdlpQelp1c2VLMVJqWU5oZngwblNXdGtMYWIyZGZaTWNSNURXSkgraFZ0UmR3V3h4ZXFPZGNxVGR3SzZhZ1kvQXVEaGp1aE5nUk9qY0dST2tsN2xHZW4reWQ0dnRIMkhHT0k4NFJWY3cwMVkveGJZK0pDUjBPelNYd0NEZTJVemlGVDBVT3hsWWFlTGc0a3U3VnFubzZyMXFUYzZCVkpoSklld0tCckx2RVgzZHpIUVhGQWFUYys2N0VDbmlPSmhGaDVVNGRTbnltMTBHNHQyelZyZmdrdmJqWTdyVkZReTJuZmUxYkFKOTNjcFdwYkFMbnBIaHVXRHVQbkV3YnZHVWhiMnVXZnNMaHRlWlVwMnhBcGd3MDBGaXdkaTdWRUFncm5FS3VpRE5IY24ra3lKb3JNa3FrTEd1R1k3WHpaVWtEZ1lHdWRTeFlFckhET1VvS1VPeHJtMWVUWVdaamRpUWFZU010c3dISitVRlBZUjAyNGhpTHlabDR2QkwrMVowamZVc3Y2em4ySzNSTFdTb2hOVTB1LzJkU01iTUxvUVYxZ1AxL3I3WFFYVHJWN2pBL2pVUzR0WnY4ZDcyRVZWNUNKTCtCaFVoUG1peW80V0FjK3liUnZTeG9NejNvVXpCUE16OFdpdktyVmNDdzBUTlZwLzNQM2xNUi9yZnlrWjZmNkkzNDNKS2hKa29NU3JVaXhNK25MSXVjVWo2Zms2SjMyeGVmaVlTTjhvdXgyN0tsM0JCQ3UvbDhMaHpWVE9ia2kyODRQekRHRlZlYy9IZFRQT28zMklVazR6UjRnN2hraDNUMW9pUmtLZUJ3YjlpdXhnb01LaXNCZ3JNeWpOWFZnTno3bmhDUXNJblAyYTVadkx5c1V2Qm5TV0FZY2Z5QVR3YkJaVGc1alUzSDh5a3ZjOVpIcDJWYVdOdm5RT0puaEtCZnUxZlphei8yZi8rUERGK1JEUHpqZFhXMDkvMWlORFIvdVNteUozL3dkZVoxWTJIZzhmKzQ1SEVxaG0yeUZodm90SHN5N0R3MGtMYjFBUVUvU1g0UFBCbXZSMGR0Y1o4bjFvMnpqRzdaTzRUZldkK1J3blE5L2ljMWZPdVV4WmU3RG9VRzJqZWp6VkgwYWdrZnBNWVdJWTU0MlFHbmorTWlUT3AwVzBBenZWaDdjb0FhOXNwVmZqS0lYeGovZmpGSWF6VG04VkNmeWxOYnlaQ2JLZWwvRWROR3Y3NDd6YUh3ZlAzbHN2L0FhWndHZWtoR0tvdEFBQUFBRWxGVGtTdVFtQ0MiCn0K"/>
    </extobj>
    <extobj name="334E55B0-647D-440b-865C-3EC943EB4CBC-9">
      <extobjdata type="334E55B0-647D-440b-865C-3EC943EB4CBC" data="ewoJIkltZ1NldHRpbmdKc29uIiA6ICJ7XCJkcGlcIjpcIjYwMFwiLFwiZm9ybWF0XCI6XCJQTkdcIixcInRyYW5zcGFyZW50XCI6dHJ1ZSxcImF1dG9cIjpmYWxzZX0iLAoJIkxhdGV4IiA6ICJYRnNnY0Y5Y2JXRjBhSEp0ZTJSaGRHRjlLRnh0WVhSb1ltWjdlSDBwSUZ4ZCIsCgkiTGF0ZXhJbWdCYXNlNjQiIDogImlWQk9SdzBLR2dvQUFBQU5TVWhFVWdBQUFSd0FBQUJUQkFNQUFBQy9vNlhlQUFBQU1GQk1WRVgvLy84QUFBQUFBQUFBQUFBQUFBQUFBQUFBQUFBQUFBQUFBQUFBQUFBQUFBQUFBQUFBQUFBQUFBQUFBQUFBQUFBdjNhQjdBQUFBRDNSU1RsTUFNcnZ2M2F0bXpZa2lFSFpFVkprVnBLT1BBQUFBQ1hCSVdYTUFBQTdFQUFBT3hBR1ZLdzRiQUFBSitVbEVRVlJvQmIxYVgyaGphUlgvMHFiVEp1ay9XQmIyWWFHVmNWRlVTTm4wWlZmazFwbFpCaGZoem9vNHNMQ2J2Q3VrT3JPc0xFS0tJS0lnTnpxdUR3b202dmd5aTZTTCtwdytDT0tEcExvc1BvaWtMd3VyaUtrbXRaMXhwc2ZmK2Y3ZW01dm0zclpwdjRmYzc1NXp2bk4rOTN6bk85LzV2bGFJeTJnTG54OXI1VjVsTEh2aXpONExZMVZtL3pPV1BXbm1EQzJQVlpuMzN4ckxuekN6K0RoQjRiMUJNMEZpZ3V4WnFpUm95OURMQ1JJVFpKZVBFcFYxRHhORkppVXdSNnVKcXVib1ZxTE1oQVE2MUV6VzVQOHZXV1lpRW5udnZ5bjBOQklXWHdvVjZVUm1hVE9GWUlFMlVraE5RS1JLOVRSYXZPUjRUNk1tU1NaUHgwa2lrbCs5bk5tYW9VZXA0R1JUeldrcVZlT0VWbWh2SE52eUZ1aUo3VjlncDVobW1iTjl2MytCS0l6cVRNclFFYUpOMjJiUXhUMm42TjhwbGJkb0xhWGtPY1JhcWZQSnpHVUVUNXUyVW43TVBGM0NOdXFuUzRJTW1kS0xwdnpDbUZqbUZKOWNUTzNJbUptMGhFVktuL3VycWNNc3JmV1kzQklsMWFWdVNDUDFJblJqVHRucjBIN3FFVm02OEpvbk9NVk9ORVBtZkpPNU9uaEZmc1dWcS8ydnA2b0hVbjV6TFJTZXRkTDZ6VGZmdkhGZGxXUGRQdDd1WHZjMnJLWXJSTG9mOUQzNkJQcnZlSDJmRHBwVzR0d2RvbDJybzBhNnllcXdxMTgyTEQ5RHVzWW85SGNXQ0VlZGpIZFVGKzlOTUtMbWpRVzJXZE1BNkFRNFNEd1ZpVzNsb1JCRjFQTHQ0NllRdWJBS3lUNzd6NXoxUDNSY0xaVWtvTkpuV0dGSGc5dDAybjE5bkNodUN4SFF3em5sMllCZWRDTG42MDNSSUtLZ3loajJGT21uUklkL2luRExhaFBOY1FoVjZTaFFtMitMRGlKUzUzaVp0b3RGS1lHM1NNMlZFRk1VQ25QSjdxbXNzTWpWYkJ1Q3k1SUt1Ym9hZmU3ZnBlRnFwd3dydENQMTltSmYzU1lFalJCTDdKV0FUQUpkdFA2VXc4N3oweGpPYkxNTVJ4b3RVT3h3MmxVSU9tc3dXYmErZ3lBVEp0RTZabWFNc3J3SE9QMG1YcnZ4elhWRlNmZjJ3UGJJMUtwSVJ4SS9pR2o1TDMvd3NldTdxbi9xMzZyeHVCMjVBamljcVpFQ1lwY1dEYlhmK3JDV0ordFh3SGxpaDRzRkhuOVdPRUVzaDBsMVdDb042dGVkRWRWYmt0R1U1MW9mWXNZbENQL1FYcGE1ZXc0NFBhdlVtbTd6NTIxaDB0UXl0blIwbHVUOExmRE9oZmhkMDZ3WmloWXBlRCtyZDhyeE14KzB3ZnYzaVhhME9mZFFjREtmQWlWTDlvWUZDejF5amtXYW5pQWN0VmZVd3ZGZ0FDMjVwTmt5RzRaRUZpM2h4c0NwM2pLNlJqNkxjZThJT0liYmRuekF0RjFOV0hjMjl3Rlo5RVptREp6MmVEaTFFZFVYbkkwVzhiOUdGb0xUYzhnNk5pRnFzVEZ3ZXFlSG96YlB0Ymh6T0dBTUZXV082U0kvUjZOK0RKemlHZUFna1F3dEZtM1plUWRweDA1UWtZWmNQQWFPTng3T3FOZ1Jvc2Q0ZHMzWHUrZTBEV1drSGVzUnlLNDZHZlJHanBVUzgzWTVSZ2JZbHhFTEhid1ZobVBOV1dIaDRJVFNEbXJFb1d2cGsrSE1uQVZPem1NNDhhU3MweUREUXhTdGFwaGNrOVIxWHoxT2h0TklnRE1pS3d1ejBqY2lOdmhseVZaSExaY0lnQ3hhd28yWkxGTk94alJyUWhEYlFzR28wUkc3eDV4aTNGaFg5M1ZON1NVRWtJVjJVQlkrMFR2STMrTkR1VHVzQ3Rxd1MyeFhHYzhXNnc0M3ZhT0QxSE5MdmsyMG9ZWG12KzJ2djlZTXdjbjk5azcvMnJ0R3hYd3RDdWNudDczMVR5NGJMajkxQlJNbXdkUXg3NUNocFd6WXJqcnluZTk4RzhrRmo2N2R4dTV1dlFQN1g3dE45QTAxL20xSXlxYmQvbnM2Zks1R2h6dEdPNTZ0NkdiTUhCUjM4R2lSQis3d2U2anBhakJTN1dCaDZkQlo4T2k3cUR6OHoxazQ3UU44TzhocWhyb1NDMzRVbkFLOUF0WHZ1WFNLdDFpdGJLcEFCQ2pSQ3lFbzNOVzFzcXgyVEI2QUgzVTNvTGRZYUs1djRPaHJ4eGxkVnVZZlBNRFo5UUVhaTJGaTl2aFJEcC9LczdFS1ZGZUJPUTl3QmswZTRKbytTY2p3MnRma2hvbXhSVE4vYlFNSFNDc3M1ZHVrWUJ6RjFKN0s2MWt6akdsVGJpZmtWelJUQmE0QWpsV2pXSmpCRGRXYmRyVWdabC9SQWxPUDJmTExMS1NPOFI4S2JEVnZQS0tvcGdtZmp4blZEWUhTTkgzNXRGV2dMRktQSXp4bzIxT0VobzF6aUtrcFJReFZGQk1HZG1VUDN0bmpqb3VJTUJ4ZU1keTBrT3hEaWNQR2xQczJnQU4yVDBWSzZSL3NtOG9PanFER0o3OHcyWHZXK2hrNmxWak9rMGNTTVd2bkl3em5uajVMMThKek1HeXhabmRxV2FRK0RzT0JuYnA2THdPcDdPWjlNeEVkL2JGQ1dEaGlRY0Z5Sis4d0hQRTNwY3RHQUwveVJZUnJQL3MxVW14VHY5ZGcwOWlYcEN2V0FSNGRCcHRNdTAvOVpTVmV0Z25Wd1ZFYzVGV3ppMFRnYUc3WkJDUy8yd0RFellqSDl0R2szRnpKNDM2L1ZOclc0NkJXbDF5b0Y0K3lQUFB6dnJ4MVlnSFB1Q25rSFRudyszLzhUZWd6d2g4UGR1N1p2L3BtQ2JCMHg1MXNWRkZxNFRBWTJTeWNhVE9ScU04ZTU3eXZpa3paVVBpVzU1RzBIcDRzNU12M2ZkWmhEcXhEM3ZuVkY2V0JOVDBRanlYclk5YW9tdVJ5M2FDYWhiTmlMQ0tzOXNVUGFFRDA2YVpXaFJuYWQ5MWQzVjJvMGVCTGYvajVDWEQrUXZUU1YzNWNESHZIVGdCZlk1VnU0REt3cENlTCtLYnc3bzJTTzFLMFRRSkYydGtVNHMvZSttdmFyTXpUY1RpWXkrTTZKODJSM3ZrZDBkOHhYbDhhS1UzelZ0UnFQckZUTk91KzRhb2RJenpTTzJVNmFFSmdOQnk0K0ZVZUhZR0RFTnhoWW9xR3ROTlVZa2c3eTBNRE1OTXg3eUFyVjFoc0dFNUdEaTdxdUl2Q0NTSXJmY2hJNUxWZ00wdlpWVHRXd20wYmRxRUhLRGE0RGNOWjJRUVJzYmt0dVZFNExmdFZram5tSjJ1WHNtZlRyQk12azBtWkJnNjh5WGIxeHZnczk5VEtrbkJhSnE5ektHZDJtTXN0L1IvTkdsbzdMOEhRRFlwU0k3cVdadURnK3l1U0tmZnBXaDM5RUp6QTVBaUdNL3RRYTRIdXRIODA2NWtvNDdSamh0dW5LMVVNSE1RcVErQmpCMWFXaHJPSzl3Ny9sRTNDNHpUbzRLRHVXQVkzdWVYdERNSE9ma3dlVzd2V2d5cWh3bXhjTXpiNWlaSVRjSHlHVnBNT2x0Y1lOWjNFTUtWckltdTlBK0ZWSHBQWTVtem9xTFF6UEtCczlDQU5WSmdKMUx0U0tPREk5NXJvbCtWM0JOdXkrMFF5TWFYN1l2cVI3UE9QTTJOSkl6c3R1d1JoYnlzdU1rdEhrcGpEdGlEWjhOY3RwdVNPMlUweXVhcEN6R05IZGZVRzJPakJUVXY3TEtpYWIrOGlER1hrTTlDdTV3dDNVL2VFQmZNMWhlS3BRMU9SNldMbHFZMGliVitSUnJLTW9TQkxkMHhsQmNNejYxTllBK0ZicUk0SjBiRHlXRDluVmdLNzNDSUxpeTNTNGE0UVQ5TzdSSFJ6Q3h5VWNxOEs4ZmFndVVJSFBSa2RpUEovaUxic29sSTZhSXBjK1dYUVh0Y3hMN1V0SXBhU20vc3ZIeFNmSStGZ1UrMi9jWWMrQXYyazRnalYwMHRYVWFBaXVBZkwwc1FQaVR4ZElSVThHbnpCTzVaL1R2aHMyTDRQV21LcnFrSlR2UE5CRGRhZS85ZjNSb3o0MFVlOWE5OFJtZjdONXo2RW45Q2VBUUZuTC9ITTZ6djhpdmIrblFFVHVHVytlWDN3OFNhZTMvcW5mRGMvRGJORURXSEVNMjlTVFkrL25kc0lvY21RRnVMMzZ6SEZVNmJPcVBMZkpGRjJwSXYvbUo0MGhIWnlZdTZsbWRBMHRsTElKUDlUWUVIRlpncGRreEFKVkFZN1dWWDNBdWNtYnJXZzBucWNvU2tack5iTGJGMXpJVEhhYUN0ZVVJd1duQkExeDBYMHllMlhkY1A3UHkyLzFrZjJXY3RsQUFBQUFFbEZUa1N1UW1DQyIKfQo="/>
    </extobj>
    <extobj name="334E55B0-647D-440b-865C-3EC943EB4CBC-10">
      <extobjdata type="334E55B0-647D-440b-865C-3EC943EB4CBC" data="ewoJIkltZ1NldHRpbmdKc29uIiA6ICJ7XCJkcGlcIjpcIjYwMFwiLFwiZm9ybWF0XCI6XCJQTkdcIixcInRyYW5zcGFyZW50XCI6dHJ1ZSxcImF1dG9cIjp0cnVlfSIsCgkiTGF0ZXgiIDogIlhHSmxaMmx1ZTJGc2FXZHVLbjBLSUNBZ0lDQWdJQ0JjZEdobGRHRmZYRzFoZEdoeWJYdE5USDBtUFZ4dFlYUm9iM0I3ZTF4aGNtZGNiV0Y0ZlgxZlhIUm9aWFJoSUhCZlhHMWhkR2h5Ylh0dGIyUmxiSDBvWEcxaGRHaGlZbnRZZlR0Y2RHaGxkR0VwWEZ3S0pqMWNiV0YwYUc5d2UzdGNZWEpuWEcxaGVIMTlYMXgwYUdWMFlWeHdjbTlrWG0xZmUyazlNWDF3WDF4dFlYUm9jbTE3Ylc5a1pXeDlLSGhlZXlocEtYMDdYSFJvWlhSaEtRb2dJQ0FnSUNBZ0lGeGxibVI3WVd4cFoyNHFmUT09IiwKCSJMYXRleEltZ0Jhc2U2NCIgOiAiaVZCT1J3MEtHZ29BQUFBTlNVaEVVZ0FBQklJQUFBR1NCQU1BQUFCdFZYZGpBQUFBTUZCTVZFWC8vLzhBQUFBQUFBQUFBQUFBQUFBQUFBQUFBQUFBQUFBQUFBQUFBQUFBQUFBQUFBQUFBQUFBQUFBQUFBQUFBQUF2M2FCN0FBQUFEM1JTVGxNQVZLdmQ3ODJKWmlLN0VFUjJNcG1pVmxleEFBQUFDWEJJV1hNQUFBN0VBQUFPeEFHVkt3NGJBQUFnQUVsRVFWUjRBZTE5ZTVCc1NWbm42WGQzOVZORUJOMmxXbkFDSVlScXVYZVVHVENxNWQ0QkJwVzZ6QU5sRnEzMmdRR29VemRjSU1SbHFXSVpRRUhvS3pPSWdVcVZ6TVY1b0hZYkEvaGd3Mm9qQ0FWWHJkYkZqV1dKb0RvbUhBVEVxVHUzNnc1ejU1WDcrekx6eTh4ejZsVFY2ZXFxN3E3Ym1YL1V5WlA1NVpkNWZ2azdYMzZaSit1Y0lQRGhDQ0h3N1p2OWFzejB5L3VseWVzWklnUVdtcVcrdFRaN3JtK3F2S0toUVNEelJQK2FldWVsU3YrVWVVM0RnY0NNNk5zZ0ZnVFR1V3NQK3FwSG50MTh6VUhYNmV0ekVjaC95ejNySmY2VTdIVnJYSzYrVytIb3dSeW5jaUlyZnVSZzZ2SzF4Q0V3S3RZb2VTRW5iSGd4RXU0enA5ZFZjTm9odkZuc2l1YVNGaGdSWnpxSTlqOXJPdHM4RzZURjJmNXI5aG9USWxDNExBVVhEV0VRZVJKSkRadlFlWlI3bDNoNU1DS01JU3RjVEZoeGY4VFM0cU5CTUNzZTY0ODJyMlh2Q015S1IyV2hTUkRtTkFVY216K0ZwSC9CVVo2SmwxWTZxUjBSbDVGZk5jN1VtTmpxSk43bnZEa2hiNEI4czg5NnZickVDSnpuQVdDNm9ibyszZnhsVmZqallqVllFT0psZjlsWlYwMmNnOEFFaEZXWUZuMmMybW1kN1E4MThVcktMUEpWdEpmME9RTkNJSCtKRmMrcHJsL2Y1WVRzUTZseVZ4OTFUalFyS0RCbGg3R2FVY0NLQm5lY0VtS2J0TmNOZ1FkWGw5Y2NpOENVZU1Ta1oyVFhqNW54cVBqd0o2UkhaQVRpSWtYRnUzbGh4cEZ4NVpySENmYzlyU29lbHpvWEQ5VHc5ZjB5aGxuaGh0Z3h6UjhUeTRqUG1jbFUvVkpXTEpuYytNaXMwRzZQTmdhUW1qcTQza3pseElwczEzaDNxc2UzMzZmdUY0R01xQmdWOCtJaGl1ZmtMeUpWMFgyS2MxN29NU3RucVpnMUE2TlJQYURJak5BR2M0eWJNYUNLdk5wMkNNeUg3dDJpS0VIUStERkY3cDkycFpGZVpwSmx0VFZBV3JxcjVlcWdjRTlaYWFHWERpYUUyRk5CTDl3dkJHYjBYRjdwbTVFRDJCajdNWGxtUi92YVJvUWMrU0NRRnhkWWJPeWczRm9NWXRxTEE0T2tSODFOOE1lRFFxQnV4eDVVbWNvOWpOOFIzUzJZNTNUemdvTHpRcG90bE1wYjcyZE91N2NEdjRoUklWY1NVQThZZEhiZzFma0tZaEFvaDI5ZHRTNVlWbjdNdWlBK2RRNFp0YUFIb2J5ZHpxZnN2S3h6NmYzbXBvM2xHV09IZnI4cWZmbTlJWkNLT0tDVGNuMXVYZDNQZVRNcGE2c1VneGd2SDJZZHc1UHBicnphcXR4TFJzN3dGd3hhMjB0Skw5c25CT2FpWmlaTG5xbmlrVjRxN0ZqVHVCbEdncXlqcXRxZGV4M1ZKc3pFTU11UHcvQlVieWRoS1MvV1R3VEcyQk5scGV2U2V1U0lSM1ZqWGppejllak0xdFRqV0NXeUdGWGJXcklmS2VEdnF0YXpZVHo2ZmlqMk9oSWpVSThhaXprNWpKRTdoSGxPZDk4MFp6eWVsT0NKTlNxZmNleFI0cmJzWFJEOFhkT2w2dFlZN2wyUEw5RTdBZzNUQmF3alQ0KzZGN0MyTStNd2dqT2pSd3dqN0d6UEMrT1QwS3IwZ1R3YXk1cUpJSmFnZUZVaDJrWi9QbEFFV3BjTXBSZE5zL3FDWFNGczJ3VDRyM285QmtzQUR1T216UnlwYmRFK1pLQktzL2hkOEg1UUh4RGR1d284MUlvV1VrOWFxK0w5OXY2T2l0aHozUGxuOUJtMkY5RzJOQjJ5K21FWm53L2tDUDQrem9yTGRrRGpwS04zbkgzOTFWODdlcTNhVjRzbTdVMXM5TWpGb0ZGeGszcEdacEpqSXhoR3RuUUdubER4Z0lhVURLLzB4UmJyVTJMZExpVUV3cmFrVDlxVHFKbDk0OG5tTlorM2tuZi82ZHZ2Ly9BcG5IL2w1UFZ2TXNudnZUMjMrNXdLeG5iQTFkem01T2t2di8zV0Q1OWN3dWt6VHphdi9rV1ZQUHRBN3RSdkd4R1o5cG5iYzZkK3I2U3lFL3pPMzdIN2ZDazJkVWZ6TmNtTEpkQWNLekxoOXJxV2tEdk80RVlubUIzRDl6RUxrcGhPRzROQUc3NHV4RmJZMTBTTVhLdGFJWWJOQTFxQ2NxOWdFaE1Kc09LSFRGb0d6U0FYOEI3UnpKbU40MStpUkhHeGtzby91WG1uc2Rua3VTR0FRWitEc0JBL1FFckFzZE5nR2RHS3c4OExjUW82ei9KNTQvU0ptMisrOFdTT2x1SG1tcWV1cHZnbVorSllnREpzK3czK0tJZW1YYXc0T1FPSkxzWVlHaldNcFdOODRiZGMyZ3EzQWlPWDJSUzBMbHhkU1ZZQ3dycDZPQVB1eTdvWVhIckQ1UjQwOVZaa0pIZnhWNFBnUGNKdXd0TU1tcys5dWxMbXRSQThlWGwrNVk4ejR2RlBQVm5CbmFXMkZLUENOQkVJREhvM2JRbjlkbmtwcWZLVDI4RnMzcG1TQkU4Vnp5a0Ywd1hMcW9Zc3BxenZuSTQ3REpwcmJvNkkzVW93bjN1NGhNSzgzTnZiQlNZb1ZZMnJRZzlqN0NJYk5ZQ0M1bWxPR0hlODU2SzZLSjI3YUI5eE9QTDlqWklGNUxzVm0zR2RYU3I5cmFldHRnSW9nWENQTmRkUHV4K3MzZzNPUDQ1RldlMGdUR2ZGajBOSU43WmdaaDdCZSs3UDB3Vk01NzVCU3ZMa1JkNG1GY0lmV0tZa0NwTkM1cWJLbEMzRE01K1ZSVEVoZmdkbnN6TGF2S0drc3VpM2ptNHJvM3lOVkIzQWhLWVFOOWhza0crVE1wdUVxRjB5cE5GdVkweGxTdDJ4TzdnM3pPMFZCR1BPeEV3WDcvdkJaUTBlckI3SStvRjdFVlBNMzR6alRjN20wSkR5RWdEUWs1VHpvbG1pVWxVcEZGcC9tODZEUWVmVlpxd056SXBUT1FrdlZ0WWU0M3FLZXFzVzd0NHpuSmJLUVBjdDhneko0aVVsenFCamVRc0RtWGhrVXJXdG9EYVJ1d0o5anBmalp1eDZHR3RXSXBXVjBkeHpvVFNYTlhuaDZocTF3MXVvUkQ5UFlBSE5aSDdSc1liOXJLT1RydlZMMm9jR1czYU1ZRUhzVG1GS2djWXBvNWpWMWhpZHZReFQ5RXRHRUpFNkdKVGZsQ25JWHBuUWRNa1k4S2JGNjBxcVFOWVlJZHBFeXJjeWpFejRUUmZUTkxjdWlvY0xhdmphR1BpTm5JdFFRclcyVEIwejA1S1ZSY05YbElUK3pUbDNCaktYYlNic2d6MFpVS3pxelA3cW9pL0RadXJMbjIwWFNpMVhnZnRuU1NaaVRVVDNQVTdoUUc0QUpUQkNHa1gwOXFvVXdqQm1MSXRNd0E5NC8yMTYrZ0VkanhUWFZFYmErSFNBVVd2R3hhcktTQVExNzBqUmFYSjUzTEJBZzExTnNBSU1pQ1UzdS85eGJrbFlzeHJHV3Jva2c0YWRjeVZ4MVdKTko5QTRmOVptQXJpU1BSdE1yQUFiOUN3ZDhpRXZyT2Y2enVNcTJnUm5vcW5WNTh5NG5iZkdNS2lLM1JyNkd0WkJFbWJEUUV6RFd5UXNDdkhtRlpXR29ldGhXZ2FnZ0RKck1tSXRHZTEvT3FQUzhBdGlLR0pONmRITTVDeVM3U2tZc29LQk95WnZFQkZjNWxhTVhqV01GYU91YVJYWWJycmk4QmJGRGJvTHIwSjgyMlppdVRna2FuUDZGOHVqU2lkYzZJUG1xcU12RW8xTUlsQVpCUFQvZEd2Ty9WSVh1eWVwSlIrOFFjSlJORGRXeGhIU1RjVlFsMTNTY1doalE3Wm96RGxpK3I3RUxmbUlsaVFuVmVzYWk1aWdvTG9LSWRTMHBtU05CVlNuL2YrRkVUa2JwelYrR0VOek1NQTdBZmRGS0RoWk1FbXhtaDJSZlVkRGRidTNhTythUjlFMWJjS0xXN1JDVUJ1bXVuTzFpTHNvbGMzb1UyaTlYY0VnWTVkUTg2cXVBc2xuVkhRUmRXekpLQUExZnl1WER0UUtKV2NzcTZSVTBOakIwVDd1eGlKSFZFTEpkZis5NngrZmUyUHM2eXorNTYzUFBibks1VkhCSnNmZDR3WjFmOHB0c3N6OXlzZkMwblI5VGpCdUxZUmgzZFpjalFPSTA3aTVwZlhxOFJUWGcvQmo0Y3JLTWhGcE00SVc0MDZjUE8wYXk3RHNuczZ5WnJEWWNBYUxlbmc4aFpBR3JXWXNpNmtGVkRGc2crQ096b0JudnFLaU5LTlR4VEhLa1l1akF5NlV6cVpZTjZjSFpOSWdxcGtOQVdQWWpFakNTQnBWczFFTUZTa2o0d0tuWUJqYTVyaDduSklUODJJM1Y2WnVtNHJoMzRKQnFscmhjaXZvUjV6b3dxMm44YlJFaU1wUWNkVmpQS1dBSkhnUE9uQXhWMjd2OGJSeEMzRXJMWFA1dXJVbGxJUWFkVzFGWTFsWWxOd2M2U3hSUXRZWUsvSjVWcFVNR3MralozaXltWkZXcjg1TVVkSkVuZ3B0Y3plR0I3aEVSVmkwMi9GZjBLQllCajJBakF0Y0dvNVdpZU9oWTVuYXJmNjRFVW9QbndBVGN0eGtLTmhteS9OV3VMUmczdzZZN1pqNUh1NVZPUnpjK3dHMHcxZ21XZFhFS1R4MitMLzNJcDY2Ky8xbE9OLy8vZGZwcEE5aEpQK0RXZ3NZZEk0VjFwMDQwdENjamd4NmxNdGxiVjlZQmdYZnNidW1CU3lYS0FFWC9BVGNvUjJkeVljUjZqZjA2cXBPQUViR3lMRk00bU1tbmtGNHg1aGxFQ3FveENtRXA3WkVJMUVYL3VKR3VNREZBY0FLeCtrNGVBWUJSRE51YnBoN2JRRi9zMTExRzFML09kT0hjcFVtbE9rSzdpTWVZZENPb3dxNGJLclRtbU9vdEFCc2tBc2dGM01ZeEVrRUtGc2pTb09Yc0J0TW1PdG5zZm5mUlF6QUxPc0VtRjFuN0dPcGhNZjFOZ3pDWE0rMHVoMkQwSVpYb3BwaUd3dkZMUUE2WjNRY1kyLzQxbzhRaW92MDhZaHVNL2RYMFZqQXVVdkY4SVUzM3VYY0p1Z2JibkVmVzBMck91ZFlYOTN4cXBGV05vTlRRWWcxRnRKSE1HaVZrN0xXb2laZ0VQcEdMRGRld1lWRHh3M2JBblNrd1Nna2srUWs3cUdwTEZlekRBSkZLM0c2Y05tMFVicmJNQ1lzSnVTQmxGeFZPWXVObTl6SCtMcmpSR1FNTTZZdUxZWnUxdFJsb0docVJkK1lyamFKKzR4ODREdHZSZlZHYmQxUVJ1cE5tenVyNGRoQ1hTVVl0TUsxWjgxQ05QbEJGemhaSHFmLzZhMzNoMjBRclZoZVp1c1drcVUxVGRNVkc2RVpYRVN1MjJsYkJoVnQ4OURVT0RVTG92bkZCTU1ZTEttNUJseFEyS1FPbmtGVnM2Qkg4MWRlUEppNkZIYnU1aDRiS0lPbTM1RUhDZ2d1Z3pZZFVCZE5WdGJPM0RrL0dZUGUrNENxd2gzRnBPZmR4c2xvV0M1V25idU1LMDE4M0FlRGF1S0prUVRER0UyaEs3bzl3TUpacmtCaTF2STBjWlAzSnBpMlF3Qk43Q3VxOU5RbEVIdkhhaHBiR1NTRHB2SkN2UFN2Lzl6U1JDN1Z1QXpDSXBxeUoyaldZN1paS3BhSVFXL0JGcHJ2Lys1U3hBWUY2Nnc0cWhUUTB3QWlROEdaNjNCYTRtUHZESkxyeWVYdXd4amt6TzZndW1NUVpCTUhiNE9LNXU2bTJRYzdqRk9YZ3JKTDN1cldBQm4wSi9CbjZlbHFoRUhiYmlkbDlYd0ViVngyMHltZWdFR3Bobjc2SG1VUTBEZEVDZW1GUzJwdTVuSmJtb1dLeEo4a1lWQzhIMVNuRm16UUFKWEt0VEdVc2tyNFBzYXc0anAzUXUzZzkvcUVFdnQ2VXJOZUdIcmlVYTBiREVwYkJPSEpWZ2JISU5pWFMwdFVieWNHaFhkM2hCRkl3Q0JjNWF0bElRZHNwUVRtNzJ4WW5Ub0R0WjdnZEdIdk1rNUtma3pDSUhndmxSYU5tTzZ2MGVMY0tuTFN2SmpSSW9VRTl5bEhMcXBwOEF3cVdBU3JscjlnMExqamNFdy9HUXlNUWRQb3d6VUpUQ2NHb1VPdmhSQU90MGhaOTZjN2c5NXRKbE5SQnVIK3RVeHhsY0xZcmVwekd0MWpXZWJLdDQzM3pLQTdsWFhNMDdnd1krY0tyUlZod1pQTkpWd2lIa2EwbkprY3RaYnJVd29ZQkRNcFE4Yk9Qc0FnTUh1YjY1aDhZbkFNdXMxNE5wMFlOSDVSaURjRW55ekhUYXU3TWdoM00xOWtsRUgxaTNqOFZlSHJkSTY0WTg3cFUvU1FtWlk1RWdtalNSZ0V1cFphMU9YVmtzazZkWU42RzB5TGlFcEErOWczaERHTFBNR3psOUdtOUw2VGE2YnhHUG1OU3dBRzRYU1p0WStmMlJ1RDlyQS9pQjZRYXdwM1lsQnRUZSswTDNHYjdMRXJnODViaUNNTVN1WE8xZU14M2pEckIzVHA1c210clRWcExBbUR3QUdOZ2RVNktuWXJkRFluelUrbllRejNPdE1HclY2bVFpYTR2V2dTK3h1cG1hVUlYQVkzSkFDRHNMdUJ2YUtnS1BlYm1vcXhmTUgzcDBsekkraXhkcUhGSTRRVHlXbWRHSlNyQkw5NXV6aEYvL1pwQ1YwWlZMWnNpREJvWnJjQy9Ma0JydWEwTmNIb2x0aEhXNjU0KzNnU0JtRndYb3BxYVBEVzJpeXRabzUyR01ad0JSZDA2WUt4QnpvQmM5YzFIUjNVQVVocDFlaUlIYTZGR0ZTM0k4Wk5jcEdmTTJtdHJpT0RxcUp0TUpNR1ZsYTMvb1ppME93bVpTRjVtMFZ3bkRmVFZTZVJvOTBZQkQvR0ZGY00raXdYTGVDZUtjY1lBTG1Ca1lWcWFzWHlQOTE2MWNsbC9DM3RwdVpQeTZiOXlrM04xemh0VE9IOGh1L2lNblQ4ekkzTkYzNFg1Z2VXZm45MVUvT2FYMk9Sb3VsMytnUEJXVTdXUit0RVZHbUVTK1VpL28wakR2NWQwS2U1cUJ2VWJ1ZVJVM3kvVVhTVlZsR3pPRXNiTkdITzUzRVg3TVdUSHMySmR1SEYwZmFpLzdaMG1tSlFmWVZPMFN5bmQ0SzVUc05JTndZNVprNDlGNXRuYlNOMDY1OVhENTkwSS9pUXRUUGtyT3BmSERCRS9GZHh3eDFpRjIzN1hQTkRaWEc1d3ZMVEdYSE5WVG54Zlh4T2YyRGIvVkJlYkRrTXdvZFRQcHdUejlNaURvTXcxcXpaZ2pKV2RIeWJaYVJVVzhjNUxnSCtYVkJ4MEc2VlU5VVI3Tm9NcC9UOWJNTXdLR2ZhakRra2JCQ21LY0NYd2lpR3M3MHdTSlZLOUFzclM3ZVlER2pLT1hCbmhVN3FZUVl0TU0yVlpQaTNHNFBXN2ZDTXJvSVZOQXhhcC9FTEhZQ3JqUVFJVWg0RjVFdkdQVHNIQmkzUXdnUFdpb09aeTl0a3FPakJwd3dOT1BvQnZtZXdwcy94TDdPSEsvZ0gyKzY2c1VIL1d6eGVvZit4YlNvUmgwRWc5ZzZYVTBmWURrNUpvVGJhS21DcUNrdkNQaGtHQVFtdG5HWEFxUkxIQjNSRXBVb3o2dG94ZFJDRDhKRGpqRXJZV0I0WWcyaEZubXNGYTg2MVlkQm9KeHk2TWFocUVDWTJ1QXpLNHNMa2x2b2RPcm9COXk3MUd3Vk1sRlFVYlYwdWI4bVVYYmtKRGNNNXp6MCtJWDZTWktlemx5cDBwTCtvcVZnaHh3ekNYeGhMeUJqbEc5VmxVSmFocHFJVTBHWVZ3VzlORWp6TFZabDBFekg3UkdyUlFZd2FiOFFHRkRITG9SdkNtZFZLQnBuLzlkVTJCOFlnR0Ryam85VGFNMmdoTXNVSWdkR05RVVZoYkR0dUU0ZEJvNnBxUUdCZEZhMFowK0lMT2dvVHRxYWlHZkg5Y3VFRlBIeW1KQlY0VnBKWnFhdzJZM2ZLWlN1a05iU3JpQnExOHFxMklubFJrV1ZjQnBWTkMyVVdNZDM2UGVQU3NPaDNLbEwrWDMxc1c0bnAzN0tlODhBWVJRM1Z6SDZta2FGSzJwNFlNNWZoZTRORUpZUFcrU3JvM3c4REdzVlF2YmxKOHUwWk5NZmRFSGNkM1JnRVpqSWJNQWR3R0ZSN1RLb3pPKzRkNWRENWlEN05tMEd1SUxJN01qRW56TDhhejhxRUNaYWVKLzBJaytiR3lPaW1ZN3hla2xsMWZUZTRES3JaZWErV01ZTW91Uk1yU0ZSLzNLQmMySlV3NDJ1NmR0QitVeGEzUHdmd2tRSmMyRFpWQ05adjJZb2xnM0J2eXBRUnV2RUd4Q0RjeFR4QXpWNlM2NmZwYzFScFBRd0dXZ2szbzAzb3hxQzBaVU5WMGtIdVFhUStrVlhKeWxZaXVtRjQ5RG92V3ZnS25Wa1EybnprK2M3bWtiOWdQSUNNZ2xFKzA1TEZxcnE3SjVpSS9NcEVsMEYxTTJiS012TzUzUWE3WVVqSVNzS1UyZit2QXJPS2xOTS82N3AwM2FHZHp0cUlrTTB0MXE5NFhrMGt6NXNoblJSTEJ2Rk1jT1lDVWdiRUlQS2t0NmhHMVBBaU9kclVkdWdFS0czU2tVTWU3OTQ0Y2ZYTk4zL29xMC9uSkhOY2xPWFVhYzZhTkxTWUdoN1E4M2Z1amhQclpCdm0xQWhSNEpweFUwZWRqS0p4ci9tSkhCUVZXS3pNQ3ZWL1RURjhiTXVxcU9HWWRnUkIzZ3hMZGQySFZhYmtnbDRsY1JrVWVVRkNXbHlidnF3VjRsQ1U4Zk04a21jc1prcG1RcW1HTFYyMmhWU3N6c1l4bXRISDg3UzZFOHQ4UTByVmtrRkJWaTFqcmU4Z2JVQU1vbjlsU2NnRC9FMCtTd05wWGpJSFBYald2Y2c2VU5QaDhwS2JnZmdHVXdWeHlGUjA5aUtiSGhoM25UanpFQzVqTTVpUW94YytIYmlsUkdGLzJkWFJaYWxaeWphbXN2b0dSMDZCYitnTTkwdFdvZWI0cTR0eTZIZW1Vc3lnUEYvbnJEWkdMb1BDNzBxY3hITDBvdUVrWFNBMWE1WXBtRVhiem5GRDZZaVBHOUpoUmgwb2FrTFJNTmtrOVQweUllL1VCYjY5bEg3Rm9KcHlqUm9sSkE2S1FiZGhybHloU3U5NUdFK2dkNE1SYWF0VGVTRitsRkk1WU1IY2hPWWFwNnBqd2RvWWNxczR0OGFXaFI2TFhVdWlxZklheHFTVklMMkNrMDlEVktZUzlCQXRrWVFKT1hHcGNJYk83blRlZGxWZ01tWFlzZElNV3VRUmluQWk5eHlrWlo1ckJzRk1yWkkrT2ZtV1I1ZEIxbTFDMW13V0RSc1ZQeXlsOFBNSFplVk5GTVN2eWFReW1ydkttZktZbHdLTlZoT0VPMkU1SkRtSWszbHBrWjJGREtwRU1XaERrVnBPTTlveUtQWGY5dFVxdXYvcEwzbHp1VFhxeVZlVm53aUNkOXlmUjZxNC9nVmZMUm5kNElNSnRLREg0U3NQM2tIcDF6LzR0V0Q2d2ErREs2TDVzUWUzZ3c5eThuOUFzSTVFNnREUFlXVzBMSnBmeCsydGFsQmMvRGlWRXJzZit5YnJsRnZ3SHg1N0V1Zm96WSthNUFLYmtRejNvR1pRMWQ1LzhOWFJPcmhtM0ViTklFdzZ6MmxGMmlLNkRJTE5LbkUxMUJ6NWxkVlh5WlNmbzliSjc2NGlJbFVVa1hDQnBlV3hUdGFVUjhkUVRwSTNDWWNLOUhKU3hYaHhuMzM5azFTaEdBVGpYQUdicEIvWGxrR3owb0wyVXJFcWN3L3dlTlhmdnBIZW5wSEtvNnMzNWYrTmtVZ0JKeXI4SWVGb0FsakdJYzJKajhITWMxZ2kwcWhBL25DcURMM2ZmR3NaWDdNT1BvRmtXRGVkZTQ3VXJPc1RQU0duSlBUM1k5TzVud3JtTXp4MFVHcGJCaFY0MWlydDJaWlVXYUVTQ0pwQk1LSXYrWHNWTkZ0Y0JxRTlTMG9jWG85dWppSWhiSmNUWkZlQXBFeGxYWVlHdU5sczZLVnRLZ2YzWjRYMUR1NklxclBpeVhCRmlrRndjOWRnbDFlcDdyWU0wbTRweWZRVy9rSWlSQXU0d1ZUK09uUnlrR21la24rTHpSa0dZYy81NTBuN3ZYZi8yUU1RNTFrSlV0Sk4rUmZhMHpsaTBHbjVPcnZUNkkwNko4c1oxV3haMXZFbVV2R1c1ay9nbC81NGUrSmtUakdJWkc4OGNkcGhFRWFoQzhGdjRPdnQ0c2NxVkVpRnRneHFhT2NZWWlpNUk2MmVMc01NUXJvSnF2a2hCam1qelNmNFpybGVxdmhlVXd5M3dVL0twTmZ2dnZFUlZxK085OUU3L3I0UlRxT3pPVHU4dG1iMkwyWHE5dDJQVk1McUZJT0NQRm5yNmhybHRXWFF3dU9Vdlovd0J6OTdVMHNEd3ZyZ3pqN1BwTnlWdGI2T1Nld1NTVDN0cXB4OXB0bEZHTmtZaGM0RXdUTnlwNzdIbFczTG9MSzFRYkRieStDMW5SSnFHNFFSZXMzVlJiYm1nazJvOHJob2t6ckZaaDZONUw0dEczdDVNNjRKalJRWjdLbG1VSm9tSDVrSzFkV1dRZnpDcDBFMktQeXFVM1JTRk1CK1Y0NkJiYXRWWjFzR1phd2ZCRnV6M01ZRzdZUTFoaGcwcmlZdFlZbjJaeE1PK2RwTDBTeHUwRWkxcTEwemFCeEdNS1dXU3RveWFORnhTdHFwMjI5NlRTMHJzSnJHd08rc292V0V1VkljMnpLb1llZlJ5dGFBZ1Z6TytrSExuS1NPSVFaTldnNkdwZUxQeGhNeXFFWkQ2cUVFelNCTWpyZXh3NVZDV3daVkkwUHlBTnJyTE5oSjdlTzJ3d1pRRzZuTVdBWTROYlJsVU5HNkczQnp6OG8vRFpSMFFjMGcrT1puSEZXSWhoaUVTd3puZGo1YlhPbWN6N2xaTXlYa2xJTTZhZ2JodW5iR1ZXUGJNcWh4WWVDTkdqRVBtVlJWOEtzSFhLZjk0cHBiVVZzR3JWdmZIaDVVUmZyVG03cWtaaENnWEhWMVJSZ0V6aTZGc3p1ZTFYYzZablBtdEdVMkp4M1VVVE1JMS9WbytxeXN0QjJEVWxGZ0J0REV5WWpOd2YwOGdGb2NsWmlFeHMwUDJqSUlocWVpaTIvSVRodXhmcFJtVUZBV1pyaC9wNVFOMlNBc0taeHhHdEF0V2xTZDBrMXNZVy9lVlRkMWU4bG5CdFhGNDNsVnJoMkRSdmQwNVh0cGc1VWRqVGdKNkIrYk9ZZ1lMUWZGNkczTElEU0lMVWhhbGJRYmZwaEJ6cWJoYklXVWh4bTBZQWtXVTNNMHFWeUtwc1NlYjVoVnpOanNRU2J5cmxLczBkUEtMRUk3QnRWbzZqSGdFRjNWbUxPRHhtQnFsc3RCcmFyYk1nZ0doaTFJWG5WYTJoQ2lwdDErNkt3b2xTTnE0U25Nb0ZURXpyYlc3cVNrbktVcko3a2xXamcwTndqUEZ5cXlPYmdadGFNTUJxa2twTU5vTTJEd3RYZWs1Q0IvM0RWL3FtZkNMcjhNcGxvNE0zeUJiZ1dHUVdVZXVua2I1MjM4ekJVdVc0V0tqREloTUNES1JjMEFhMXJMbElPTjJYSmxPV0tETU5IYlZ0a0pmaWVWeW02U3FZanQ3aWJmei93MFg2MTVWZmFpc0U5dUxNRHplVHZnOTdQK2lLNDhOMGVsVjVuV0ViRytuV0l5dmhhakxNT0dKYytMZ2Z6ZUdUdzlVUDF2TnZya3RZWjNtYi9MM3NZTDErVnpVcmZobzZwcExIeU5NZFhicFBGSGJieERiRklrayt1Z29zZXNEN3dORHc3KzEvdW9kRUVPOEtsNzMxL0dkM1BVaSs5ay9GdnZ1L2ZlZTkvL3pKeXdIa0NQbFNVcFp2ZHJrVFNldGU4a0tkVzdESmFEbGxwSzMvdGViSEQ4eXdvZXJmd21IdVgvUDRwOEJmUjRIeUpCOEVYMVlIRWt4OSt0K29UaXkzd3VMNW9sa3NBZWFyV3cvbTQ1Qk4zN3pweFNJdlB3TXh2cmVuRnUrRmhZQzUrM09YTTJ4cmFSR0ZBeWhpNEs4a0xYNWJ3Wnc1WUtxQkZMWnVHZ2JyNEJ0VVdwZGFZMlNQZ2lqeEFEcXhQTFFaVVc1Vmw1MlJnLzFPVS9RZHM2S2NqN0hBOXZmNnNTM0pXM1QvSWI5SzZIK2N6amRkeU5yNUhLOEkyTE53VEJVNVNqVkthaUlkSTBFaTlSVEt1UnNxV0YwWVI4UW5jcFdtN2Y1MVB5c2FONjBEZ25kK2xNVU1xTmVBRXdkTGN3cUxMdkNyc3JLSXFMcGhxNFhzdmRTK3hIZ2g3eW0rcU1vaXc5ak0wUmd4Q2hMNVBOaTlOWDQ3TmthcVNZaGEzSkN2SDdSbnk2TEs2N0tuZDV1dzVsZXZzQy9yaU56NWJSWHBZZ0tFdHQ3b3h2TExGbFRmZ2dhYXBsMzcxcDNQR0xUT2ZGd3lWMTJYZGwyV3NkRUF4L2RIOGVuWDc5Z3orek4vM1RienZaZk9Hdk9tV1FzUHZicGFCKzZyVXZZRlYzM1o2Nzd0OGRrVkIwbXIyc1VHcmNTV001THJVbFRiNTZxQ1gxdUNhTTVNWHV6NVNDNEpOZkVPSmxsWUdpMEFCL1pCaG9MVEhLMDJxelpreE9PR2syNFNCV2psc1ZEYXM2VG1mei80cGViVkxQUG1mQWwxMmtqMmFlT0gzd00rRzUyQ1dFMXFzZHVhVTFMU1psSWZHb0dGUDRpa3g2NXh0UDVwcFgvOXZtRlhseDhxSUthaHRFbnk2d3RzL05vMzFxaGxkemdBaE14cTVDOWRpQWtVSFBOM3BzbHk4MlNBUnF5ZGFhRXpXaC9tUWlNUzkwUlNFd3NvY25HMTB1UEJXM3liSkxHWjg5L0FoOHNOU3ZhMGg5WDc4MGVUMGVBWStBUjhBajRCSHdDSGdFUEFJZUFZK0FSOEFqNEJId0NIZ0VQQUllQVkrQVI4QWpFRWJnS2RscnJ1Qm45dUZyOVdjRFFPQStjVTIycnpzakJ0QkdyL0lJSXpDSnZjZVRoL2YzekNPTWpHOWFNZ1F5dEQwMDM4ZWRFY21xOVZKWENnS2o4cDJzNmNSL2xybFNydHRmUjc4UXlNaGROUnYwM2g0ZlBBSjdSMkJLdmFsbFBPRSs5YjFYNEV0YzRRaXNxMWZrcVRlclgrSFg2aTl2RUFoazFUdURaeEwvWVc4UWpmQTZoeGNCZkFwT05uNW13SDlsSFY2RWZNczdJOERmUDVwUTdsQm5ZWi9yRVdoQm9LSGZGRHpPcitkcGtmQUpIb0VPQ09BZFlWc3llL0hnLzZiY29WaythMmdRd09zSlM3S3hHOEwveFc1b2V1MG9OVlM5ZlJjdGN0NlZlcFRhNTl0eTFCSGdWNlhpSS9EK1pTZEh2Yk9PWlB1eS9GWk8vcWJ5a1d5bGI5U1JSUUR2TWx4VmpjdUdYa3A0WkJ2c0czYkVFTUNYb25aa2svRGRDdlZDd3lQV1FOK2NJNDRBWHBTK0pKdUl0MmV1SHZHMit1WWRSUVEyNUJzUDFjL3lVV3lnYjlNUlJ5RHRNTWp2RHpyaW5YVWttNGV2TE9QbCtnanIvRjJDSTlsTTM2Z2ppMENlbjhpbkIvN1Z1aU9MZ1cvWWZoQXczeDdLK0Flcis4SHgrSlkxTTdBY3J5d2VYeXo4bGZlQUFGYUJ6c2xpV0ZrODAwTjVYK1M0SXdEaXJFa01KdVVubG84N0hQNzY5NHdBMWhIVmdpSSs1N25ud3I2QVJ5REFoOGUySlF6ci9zbThwME12Q01BR2xXUzVobittMFF0K3ZnejhvSXBFd2J0Qm5ndzlJWUM1bUN3MzhPK0g5OVE2WDJnSUVOQU0ydkIvTnh5Q3pqcVNUY3lyVWF6aHYwTnlKTHRuQ0JwVms1NzB2UDdmNmhBMDJEZnhpQ0dnUHFrK0p0OGdkTVNhNXBzekZBak15RTJ1OGlWbVE5RmUzOGlqaHNBMDdZNWU4Q2JvcVBYTEVMVUgzNk5ONVM5VmhxakZ2cWxIQzRFcDhkS3NuNGdkclQ0WnN0WjhNSHZkM3cxWmszMXpQUUllQVkrQVI4QWo0T0FkZGlrQUFDQUFTVVJCVkJId0NIZ0VQQUllQVkrQVI4QWo0Qkh3Q0hnRVBBSWVBWStBUjhBajRCSHdDSGdFUEFJZUFZK0FSOEFqNEJId0NIZ0VQQUllQVkrQVI4QWo0Qkh3Q0hnRVBBSWVBWStBUjhBajRCSHdDSGdFUEFJZUFZK0FSOEFqNEJId0NIZ0VQQUllQVkrQVI4QWo0Qkh3Q0hnRVBBSWVBWStBUjhBajRCSHdDSGdFUEFJZUFZK0FSOEFqNEJId0NIZ0VQQUllQVkrQVI4QWo0Qkh3Q0hnRStvckF6KzErSCtuN3lrM04xNVFvOGxjbm02K3JVTVFIajBBU0JPNjhWS2JQdjN4SlhQTnM4U1FLZkZxODlnNy9YZUFreUhrWmhVQjVhMFE4SE15SmJ3UkJRU3pqTXpCNGhYN0dmNGpCMHlNcEFyTVhnd0RmQTg3OEpBcE1pTWVDOHZNUUdSZVBKQzN2NVk0N0FqUGdTazY4NHpMaE1Da3V6dEJBRm96Q0t2bmdFVWlFd1BvWnNrRzVjeVE4SlpxTkhZb3NDRmdtSHp3Q1NSQW9iQVg0Sm5telFySlRRbi9RZGRSLzJEVUpkbDZHRU1pV2dsa0IvNGZDcE5EK3o0U1FvNXBNOUQ4ZWdVNElwSFlsY2VRZ0J2ZEh6OEhHNWJ5K1V6bWY1eEZRQ0V6L0dFM0I1RGZKYVFyV1ZLa2Jma0hJRTJRUENDeXkzN3pPVTdDMGVHSVA1YjNvY1VlZ0xoNVNFQmppTk1TRjR3Nkt2LzQ5SUZDalQ1SlRNTVRKQ2VVWXFXVC82eEhvakVCWnJDaUJyQ2JPdkJCbk94Znh1UjRCQndGQlQxWVJzQzYwSlNPWTFWZGt4UDk0QkJJZ01DM0VraFFiRVdKYlJzYjljbEFDM0x3SUk0Q1Y2SXFNTHdpaDB1cmlXNXpwang2QnJnaU1DcXdxVWpBcjBRMXlyUmZPcUZULzZ4SG9nb0JaZ0Y3azVTQTVGVnRmNlZMT1ozc0VGQUxydkJ4VTFZL0g4SndNamxGaHh3UGtFVWlFUUpHM2t4WDBPcUx5aDNLbFJLVzlrRWNnSTFZVkNIbWhYSjhKZXNveDRuY0llV29rUkNDSDNkRXlDTEVtanpQMFhQVzgzK2VxVVBHLzNSREFPaUs4SGdTc1JHL0t5Q1F4cUx3bDQvN0hJOUFOQWF3alZxVE1IQzhIcFhKUEJwL3dnMWczNEh5K1JtQ0tkN1JpbjcxT3Fvb1A2d2NkSGlXUFFIY0V2cGYrMzRPUXVtTlpIaEY3WVBmNU91b1BIZ0dQZ0VmQUkrQVI4QWg0QkR3Q0hnR1BnRWZBSStBUjhBaDRCRHdDSGdHUGdFZkFJK0FSOEFoNEJEd0NIZ0dQZ0VmQUkrQVI4QWg0QkR3Q0hnR1BnRWZBSStBUjhBaDRCRHdDSGdHUGdFZkFJK0FSOEFoNEJEd0NIZ0dQZ0VmQUkrQVI4QWhjc1FqZ2o4NTdDOXRYTEJUK3ducEM0TXBsVUtvblBIeWh2U0p3NVRMb1U4c1JMQ1plRkVud3AvMUE0SXBsMEZTekZNRm5Wci9SSnBMc1QvZUh3UFN0WDg5YVIranY0OExmMlB6ZEYzeTFzci82RHF4MDR4VXRWVlh4TGlRZkJvSEEvMkVPNlE5Q1JldGdCdTErUHBwemRNOUhXMHhRZ00vdnJSM2RCZzkzeTZaeWlpU2RHZFJjR3FLcmJEamZ0SnJQZjFTMXZPamZyajZvTGp5ZmhFSFhEcXIyQWVpZGM3OG5zODd2MDFyd250QUFzSllxOFQwTkNoMXRrUHFDNzZCYTBHZTlhZmZqc0EzemJaQ3NZNW42WE9OeFY5Zm96cUJoY2tOVHVWYzZQVm8yM3dhcDY0OCtPSmsrMmg4RTZ0MFpoTzlyREUwWWRRZXhvR3JlQkxtZ3YzazFOQmN5UEExZDdNNmdsZUc1bWlBZHNqWFRUK2VtcC9pZC9aemdqLzFDWUt3N2c4NzFxNjREMEpQVFg0dHRxYXJnK2tjdHVUNmhkd1R3bFhDRWpwNzBjdS9hRDdya0ZIL3JzNlhpRGYzaHZaWU1uN0JQQks0c0JvMjFkWGRHL1hlSDk4bVVkc1d2TEFhbDlhdjVXNjkyMWp0Q3JhRDBKZVhLWWxDK3ZiZURyeno0TUFnRWhvdEJJeS91aUVIS3JQKzBpalhhK0hxdGtweHkyMW1PK1dNSEJJYUxRVEhQM2Qxcm0rc3dWS1gzL0dCanJMMUJjeXM5N3ZHaFl0Qm9sd25WaERzVm03M2p1aTJuZHpmTTZxS1QyREdheXQ3U01kOW5TZ1NHaWtIbHh6cjMycUxEa2xUNVVuNjNaT1VuK0N1T05xbGI3TGJkU2pjUm40K3Zndy9QZXRCRTZKRkZUT2RWbmNuOG5SZHhiV2VzMEFKOS9ieDdHSGwyOHpVc05TK3U1YWcvdGtWZ21CaVVlYmp0WmFpTW11UHJsTmVDQmY2QU5lWE82WTlZZDFhQkRWTlo4U01zazc3RU1YOXNpOEFRTVdpeTY2SmdXWlQ0UXFmd2dHeEdPSlFiY1U5WUtucWN6amJQQm1sajZpYjU2N05ST1g5dUVSZ2lCbFhiTGhmeTVXUUZ4NEt4UjRKZ1hEaHJRTk84Mjh5SXhFVFM0cU8wSjlhNFc5bGgydGtTY3owSGtUUThERXJsdW01VkZmYkpmQkhQZzlkRHkwUDhJZEFPcU02cEhXbDVzM1MwM21YeTEwSFhzY2thSGdhRi9PTFkva2s1RE1vdUJVRWh0RHpVN3ZHeG82b201UDYwb2huRzV0emxBVWZRUnkwQ3c4T2dvblZ5YlBORHNYbHJabEprUm5JaHg0bS9ZaDBxRWpxWkVzcmsxTzNFUCtkNFVpRlpmOElJREEyRFVxNVR3NjBQSCtmTnR1aGcraVhrendnWUloTnlYZDJvcWxCdXo2SXd1NnFMZmhnekFMYUpEQTJEUnJ1djU4eUduZVhSc05YSmRtTlFLcWZITE1jREgzT1hsTnBBZU15VGg0WkJkV2U5dVUyZmpZUVp0QkUrelhjYkJXZUVYazRhcy83VWlMdWsxS2JhWTU0OE5Bd3Fkek1oTkd4ZGRIdXphR2ZsbE56VkJxVzVPREF4ZXJKbVhtYVNmQ1NFd0xBd2FMNjdHd1FHaFo2bTU2MURUSmVjczdRSUljQW5HTVN3aGtRQm1HeXJXQkRVbkFjbG5PYVBMZ0xEd3FBWjY5MjZ6US9GSFU4YTZmZ3o1WnFiM1kxQmNKdXdoa1FCbUp4VnNTRFlDTk9Ray8zUklEQXNETnBJc0RLVHNyTjVYTitrQ0RzKzNkYUQwc2J5NFA4cld3elFxSGVFR0lvMngyRmhVQzFzVU9LdnhuckF5QjhQajJsQktET21mTTdJZzBGckxEQWJZaVduK3FORllGZ1lsQTBiRkhzQmJzeDVMaGJnRDZ2NDc5aklpemkvMjNNeExDYytwbVh4TDh3ZExoWkVMSmxKOXhHTndKQXd5Rmx1N3RCMW9mbGFoandZZXNDcXdxeGVMdVR6NkhGY0dJOW5RempQNU12V0hrV0wrSE5DWUVnWXRKQmtid1llaEprNVZKQ1NocVMrd3QwOFpVd01wNFNQUlR0MDFZMVBEWkZpQWdjc3JPbVluUTBKZ3hhNzlML3F0YXIxZ0FPOEp4SjB5cGhKVmJjOWlsazdYTUduWGpZMFdFOHdDVFRDeHpFeUpBeXFpZ3NKZW1mRDZmbEptbnZKQjZ5cTRKZ1pwR0lWZ1hCbVEyTEI5WVBHdW94K3NkcU9RT0xzNjYvKzJvRTBZMGdZVkVqMGZNcjlyOFljTVdMR2JpbHlkK0hISUl2NTErT2NYTFlEV2hDTW1pa2FaeC9TY2ZhTko1dlhPQyswdlB0UDMzNy9oMCtoTVY4NWVmMmJUSnZlZTN0dTl6bVZJSmlDVFczQ0NLc3cvZVczMy9yaGswczRlZWJKNXRXL3FCSm5IOGlkK20wakl0TStjM3Z1MU8rVlZIYlMzMTRaOUtYY0MxWGxiOHRkOTRha2xmVXVsMi94Wjk5eisrNUhwTDczWkhlL1J5dWVFNCthS3VUeVl1Mk1PYTg2ZTZoTm9vM1VoUjJ0aEhCR1E4elJyTlFoeGlaem9nbFcvSkJwUWdiTnBCV0tlMFF6Wjk1MCtTVktGQmNycWZ5VG0zZmF1eTR0azhHZ3owRllpQjhnSmVEWWFiQU1pU2I4dkJDbm9QTXNKelJPbjdqNTVodFA1cDVBd2x6ejFOVVUzK1JNUHZiSW9FblVmcm1DWWVKelZPZnpXTnZBanVHTkdxZ0dVT1drMWNCb3BTSkluSFkzSlphYndjSnV4YlFvOUovVnFmenJUSWFLWU9SYTFVbjBaa0NMNjd4WmFJeVVPTmpUa2R6Rlh3MkM5d2o3TndETm9QbmNxeXRsWmovVzFaOWYrZU9NZVB4VFQxWXdCekQzRXpQbzNjMWZEb0p2bDI1ZXF2emtkakNiZHkzc1U4VnpTc0Ywd2JLcUlZbW43cTA1SGU4WGcyby9pZzNwMXdiQkY4VWJncEdjTXdVYURLN1k2ck1kMGp3bGZxaVVhdEJqaVBMTEs4RmY4UHBOL3JLVnVsTzhWdHhpVDBQL213ZjZLT3FHblBXZVlYWGMycHhISEc2QkE0NFhRQW1FZTZ5TDlyVDcwZWJkNFB6anRQcXVmTGpwclBoeENJSDBkQXM0V3pUZmMzK2UwcVp6M3lBbGVZSDk0N2RKaGRpUHNFeEpGQ2FGekUyVktWdUdaejRyaTJKQy9BN09abVcwZVVOSlpkbmYzbXpRdkNqaG54QVg4UmNhcW5UdzB4VmdaSnRNc1FZNU9ITm93U2hoOXhhK0I0dWlnbE1kdm5ENnR6aEtxRDVpVCtBMnU5WUtHUnAwS2JLQTNJb1Z6bHFNYmVKQng2YllLbWFzd3gvTTVzQ2c4bElBSDA3QmMxNDBTOVN5cWhTcTIxRU01amtQQnAxWDcrZmF3RGFXVk80c1NXTE40ekU2VWlpcVhIaCt0bUFLOTVxK0Q1RXNYbEtTa3FHZjNoZzBBNitUbmpzVlpLVVlTQ29ocFgwL21ZazhrcGhVU09YRVV1Rk1nUCtGOFdyUnVPUEFoQnV4NEJvZDNIbXU5WWFreXhwQVluZnNZMEhBREc5aGpRZDZ0bjVKKzlCZ3k0NnB1U0IycDdBTmR4eVhVNkhFckw0djBObkx1Q3QraWRJNDFNR2cvS1k4US9iS2hLWkx4and1bkJhdkt5bmhyREZDZEpleURjYmcvbkpXNWg1N1k5RDZCWGhpUXZ5Q3N2WWc4cktycy8veDZET3U0aXRrSFEzeHd6Q0dHRTk1WjAvN25mRWJyaU5OTjYxTEV0a0paaksvYU5UcFNuQ3hBd2lwTDMrMlhTaTFWTmVRNHhLU01aN3J2c2RKV3V4dXJOQjBVVjBOZW50VmxvUkZOWlpGSnVBSFYvVnR1TzhwUU1janhUVVpKZXkyVlF3M2tkWmM1Y29vQXpYdlNJRnA0WGlWTWtYOTlNYWdCcFFTTzhsSlJ5aTdRNFJLNnUvdm9uTlhRUE8wcGtOTk5HbklMaHNiRkxSOWoyTE5FQVFGeUNBN0hoTlNBQnB1WmhYcTRTR3VOcUNMTzQ5R3RBbTZwN2xCT09ZRXU4VjVaeGlyaXQzYUVzR2hDTFBCblEzeDhBMENEV0RRbThFMkNyampINlpsQUFvb3N5WWoxcExSYzRvektnMi9zTmVLV0ZPdVYybXllMzJxUWJ6RktNYjNkU1Bjd1k3NlBrWFg1YlRMS0p2UXZWM0V6WVJFd011M1hMb0ZPVjFJemtoWkFXNUNVMEtsRmVDTVBrdUh2TGt6WkY0NklzcEs5bnVzb2hGdFFwamRWQkVFOWRKV1RaRFpWYUV1ZGs5UzdJTTNvRC9neVBDQWc1SFhDbEVPQW9hNjdKS0tralkyWkl0bS9FQk1iNHVDYlNCWVZjREdPNlZyTE40RTlmWmNiSmEyZnVKRzV0c1d0b0FyM09NeGhWV3hrM3hoYnRuWnY3bi85dE1tb2NyNHFaVGlxanJXMUpTcWJGREFIWFBXRkhJams5b1U2elFVWEhPemd6emdjOElGSjdNZXJ0dkoyVjkwRkYzVEpyeTRSVE1FdFdHcWN6OURCbkh1QWlwUk5xTlBRYlE0aEdDUXVidFE4eW9WUUVEeUdSVmJSQjFiTW9wQlVOT1ZUbEhKQ2gwemxsVjBha0pQbzlnQ2pSMm9lMVdyS2JaUzNsVFFPVUt6SXA1bWhDVEoyYlh6cjZKNHpNMVY4d2c1Um04aS9WM1dCS2JVZndaZFlSbGZOK2pKMC9tdi8zdFloR3B6Z2daVkZRMzFVcmpZZ1oxbGpkSGNNRU9WN0Z6dFI4aUdRSWpnUUtqWmUwb2x5TzR5YklQZ2prNkhTeWo1Z1cwTXVINVZIS01jZGJBTzhIZnBiSXAxY3pvZmUyTFFHTmxBWE1xVzFsS01ad0hYMGVFNGZ5UGF2UlFqc0VBWkpyM0FIcGRNR1dHTFY5WWlmMW95a3NYUVpudVRYSGFSTnFrbVFwUDVMWDFHUTl5YXlTRUhJbDZsSXpMNGFOb3NZTUZVTEhOOWRYc1RVeElhdnEyeWlzYXlzQ2pkOE9ZdXpGck0wZityU2dZMzgyVXRIWjVLWktUVnEyc2JhQlJ5cENjR2JUeUs0bWxyZUFvV2Y5YWIrSWpCTUk1QldQSnlHTlJ3Qm1ZNGQzd3o4VXFhVTlsazdEQTIyYVlPTG9qN2pNR1gvbDJKTTNCY2RGeFhKL2xnb3lQNUg5UVZna0hudU82NkUwZWF2WWhpTElPbzEyVEkycTZ6REFxK1kzZE41MXN1VVFLTTB4TkJLcmVqTTZPSG5oaVVwbXRvV09jSExGMkxLazU2am9sRVBJUGNWY1FNejBTazFrVTlJcU5vNjQyUmliTTIxVmE1VVB0b2NzWUpBQ3cwNUIwSkJuSGo1SnpLWmRDT3pjRnlFSTgwTmNkUWFRSFlvQXNzQzBHT09nemlKS0lpV3lOS0E4eTd3WVE3bDdXU2lQWEVvQzl0b21UV1d2ZXlIVmREeWhPZHRHTVFaZ1NtZkpoQkMyc3FBM2JYR0dZak90TXNtVGhINXJzUkhLd3hDRzFFZUxrWUpoVHJQS3hqeEFhZGRkcUJibGhTcDRYV1c5cHhXNGxxWEN3Qmc0SWkrTmorSGFnOU1ZaXFoN3RsSEhhMGFJMmJ0T2VqdWV4SVNZd3NKcVVjc2tHY2pEV3dDeHkzeDR4YWJiUUo4RGdkeDlCTk4zRjBDNCtNaEZkbzFqRnViYTJSUDZ6SUI3N3oxb3d6Y3RYRDJLV05NOUd3Z3pJM0ZReGE0WGpXWGhMNlA0emg5RCs5OWY2d0RhSlo5MlcyYnF6Q0hudG1FQXdBQXcweXhYb2Z0cFpPc1RBS1Z0SmxVRDV5bVVvS2x1T01sZWZZWExQRVVYMmN6MjFGVXFLbjY0NDFReGVGdEI0WkJrMi9JdytnRWM1eDgrdG0ySklwaXlZcjIybzNrekhvdlEvSUdrS2pHQTAzTWU0Q042Sm5Cc0VBckdvbE5IdlpaSVY3UHZiT29JMTQwNWRlanJSaG9uVjlKU0pSTlV1K2NuM3lySnNObnJxbmh4YWZ5Z3Z4MHIvK2Mwc1RPWnQzY2NlNGYwRTJqeGVwM2JZbVl0QmJzR0hvKzcrN0ZMRkJlSFFlZXdjcjlUMHpDTUF1NnhaT2drSGJibXYzRk8rZFFlbDQ0cVlxa2ZwVGtmUFdVMmhhMWFrMHNhKzRFa2ZFQnYwSi9OblBvMTBSQm9Wd3oycFRnYnQ3MmIwRWlpZGdFTGJMcUtmdlVRWmh2R20vb3RFemd6YnN5RVdyZjlFR0p6OVB3cUI0UHdnWG5MeWFqcEpGWS8vcEtYM1lheHB2SFJFNjZocE1KdXpMcFNWUzNZbEI0ZDBkNFlZa1lGQk5pRmZMUWxFR0JYbmIyV0d0T091WlFXbHJkM0JSN3V5dnBZN09DVWtZRko2THNiNnNuVUJ4VW85SFlMZW1pd0pwczI0aWs0NEVnNmJSaDZxRm5SZ0VXM0V0Mm96RExmcHE3S0U3Zzk1dHBoUFIvcVRsc3JoRkVxbTlad1k1eTBGMVoxcG1tNXcwMWpPRDZCRnowa3E2eUJYc1BWYU5ya3djaWZXZzI0eXIzNGxCNHhjRjlveCtzaHlIUzFjR1RlZU1VeEJsVVAxaVRqUXJiVERzbVVGWmEzZUFQMC9MMnRUU0tUa0pnOEpyMGxvYmJyWFc1YUJPTmJYUHd4VnM2dHlNWGE5VktZdjJRdHNyNkNWbkQvdUQ2QUc1YnVDaUhYQUQzTG9oUDZpMnBuZmFsMXJiMDVWQjV5MmNFUWFsY3VkUTA3bFduVEtsVndiQkFEek9LclBPVWdPbkpUOG1ZVkFoaml2d1dNTGpUZkk2bzVJMVF4dGNWOFJwakx3S0xWcTA1M1AwV0x0Z2tHWGw4RFE1clJPRGNwWGdOMjhYcCtqZlBpMmhLNFBLd2p3YWpEQm9acmNDTjR3YkVOWGNLNE5nQUhoa3BPV2dKWXkrZjNQL2pTL0Y0WUhjZGY5QnRVeGRsYnNPL3d3dzRTNmNmMC9GbkdLcjNPdXpwNURnTUlqK3dmUVJGbkhYZzlKbVA0dFRIclBCRmVkMFAxRXdTQmZIdkRKaVQ5Zmp4b1Q5VktiTFZ0dnhKOUovSkY2M2MwWEZvTmxObmJ5dHRkRmhucDg0TzJrbTJvMUJtSU9hNHFvRm4rV3lCU0JTTmthUVUvbllLNE5nQUM1b0hlQW5QVWhDaCtMMm5jcGVlbTVPL0RDMk1PYXVmNjZnVjhUcjhEL0U3b2R1RWhkTGZBNEJjYzFWWUxabEVENXFjUTFFS2tyRVpWRHNIcDBONDdGTUxSdXR2VVhTaGtFQWVpZXNvMnJYM3NNWit6d2J6UUd3K05DeWZsVzI5a0V4cUM3dm5YcDRGSnNMUGMrTE5LOGJneHd6cDU2THpiTzJFYklQNTBXYmZUTTl6OFhBbDNPNmpZalM4NDNSazhTZ0J1YURvTlIyVVA1OTJyOXUvQys4T3FHRXpYVDJmc1ovaE40RWk1VjlrV0hRZkZiOFhSQjhtZ2NzbDBFYnRwd0ZKbTFLYmpDWmJlYmVZdWdLWGFCMXMxeWFHN1EzbGYyVXhncWhLR21GdUc4QWZDeURGdmdpNHVydXhxQjFhM3d4cUdCdWJSaTBUdU1YVEpSNWNoaFczNnNOd29Wc2FVMkFmMFZHcStJaS9ZbURIdHV2eUMxRVFaNVh0bEw1U3lYS2VaZVpaeFpVYkxKcGVKQVdMeUtSalBZWlhRWkY5a21UbU54ZlZwR1J3UGxycWtyWTZ5K3VSaGZKdGZCbFVQdWs5OUJHV3ZSbmNhRGRqa0dqaG1ZczdCeTdNYWhxQnhXd3hXVlFkcG5VMUZxTXMxYmVLNFBTMW9BMk9Eb3FMdGJPa3Q2NmVLaXhUWkUwT3hYOEQ5eFVkcmRDR1RCUGFDUUZ0R3hKUm1hMXdaclEvckhMb0xIUURaQlNJN1I5K0pQZGtocDYvd0c4cWpETTUwNUVUY01NMTVHTWd6c0ZGTVpIQVY3dEdMVEE5MnRjeTdveHFHaGRMWURnTUdoVVZZMVI3cUU0dlQyUFlobkduTGFQNkdXWlNiR3JsblB4SUVBOXQ5OWdIeUxQdDBkZEQzNEZzYXJhZ3dlL2lrSHJ1b1h6ZWpMa01takdJb2hTQmY1bnBpYmhyQmtyWXk4eEpuSDI2OUxaTnptQXB5SlBOalNOVFE3NWtDdk8yYUZFMGFYR0J1WGJNMml1VFIvTE5uZGpFSmg1UVY4Y3JJckRvTnBqTXRuc3VJOGkwS3NOeXBtUkdSck9LSzJZeDZqcE5aSVU2ano2VEpvbkJhTnFWZ2hEZVZZVmdvVmVrckU4cThrcXRya01Bb1FWSlk1ZlZFTkRzbjM4TU5GdW9tbUtSQ01OcmxSblFIOUpSak5DNGVVVXlMVllKU2Z6WUtLWStPcjJCYk9YSk56cGMxUnpQVHhCd3IzOGhyWU42c2FndFBXRHFua0NlRVRkbjFQNmxxZktWS2RHcXVpUlFlVGJhUXFrUmJPa2xLSnJsMlVNdC9TV2pQQS9CVGZNMUIrRXFTQnJ3aGdWY0dtSlpKR2hGVGJFR2lXNERJTFFOcVhKc0k2NkVRRWttam5GRloyVDlFQitoZUs2TG9ITGtmcFJ6MVpFQ2R6S3BValNnWjhTMnJwZFk1aDVyR0xzMzZGR1ZNTU1Ddko0OThhSnEyKysrVU5mZlRwbGg4S2lIYVhvNzFHY2gyblFCUmtIcW53am5saW4zcGxUNDBtQmE4WWRHMWtwVXpwNlpCQzZWNXNNV0RmZTBnVUdLYkF4TXBXaytqRXlod2lPTDZFY2phb3hTc3dnTktRaVpZSExHWXE0RE1MODhxekt4RzlSclI3VWNsb0gvLy9RQ0hTTm9IMEdMaVdjVi9yUHQ0S0U5cFc2S2h5MFFNWXd2cnlVSlRPWjM2UXFnWVNGQmVkMVhKY09sNWNpYmRwZ3FpQWRNaFdkdmNpbWh6QlJpVE1QZ1ZhYndRU3FDWUovTWR3RkVPclcxaVg1MENPRHFMNUhwSTQ3clhrQWc3WmxHbktWZm1ZUTB3MnBXZWtBWmN5UXpReUNCNkxLNEU4Z0Z5Z1dZbERaY1JJYnN2dW54YTlvZXQ2NTU2ZGpRRWlYMVZVR2FXV3J5Mnl5T1oyYXdlMnlhUWNldXcwM1RZVnF2ZWRoTkhVM0dKRnJOYW04RUQvcXRnVWRZRUp6emMwaDU5SGNOT1JXY1c2TkxRczlGcnVXaXFUS2F4ZzFWNEwwQ2s0K0RWR1pLdis4S2k2V1NDSWNlbVFRaHBEWHlQV0JsSHJoaUZTS0M2akl5Q2lqcmhtRVVXTlpadUFuTHdlMG5QeWxOR1pRMGZUcG9uaVVNa0lNTW80M01uRFI1M0JCRjJIYkt6aE5aWmZ4dTZlQVVaWmJxTXROU05ZdXRKb2diUEdNdGQxN3FtL2Z3blQvMC9lRDUzSnI5RGZrVjVXZkNJSjMzSjlIcXJqK0JWOHRHZjJBeG9SZGRUZkx2Szg4ZUFlbFgvL2cxNExwQjc4T3Jvam14eDdjRGo3SXlUU3ZxQ054Q2NmUDRZWXNpK2JYWVExVURZcUxINmRTWXZkajN6U1Y2VWlQREZvSGk3TTcwSEdmdUZ6UnFzakZWZkVvZzVDeHcwSmx1aFhRK1pJbFNHUUc0VDBVZjYrQ1hvQUpNYWlxTFI1cFdSY3Z3VzltQlZSYVJ1UlRhcUJFTEhHQWFyYVN1c3c4dFFxRDdWcUxqbkdlVHJia0hHVENQV2p3cS83MmpmVDJqRlFlWGIxSjYyWWNjS0xDSDhwZTVtU3dqRU9hMHg0amYxT0hKVHZxMGN3NVZZYmViNzYxakc4VkI1K0FDS3liRmp4SGF0RGpNclNzSy9iSW9DSkd5dHN1YlFmLzdJN0ViUmtFSjJ5TldrRWhROTRMYUhOQm5Sb0dXVUMweng5aTBLSVo5V2pKKzlWNEVSZXMrcVRBNjk2ZVlWVnJqUWtPZVlCUkNjbFY0VkhjWjE4UVp2UHFodXMyN1JCaWZ5Rzc3K0VLcXA3S1g0ZE9EakxOVTNoSDNZbVRPWDVxVDQ4QWFCZGpjTy9kZi9ZQXhQbXBCRkxTVFhxZjNZblRPV0xRYWZrNnU5UHdXZXVjTE5kZVpzdXlEandwd0J1Wm1qK0JYNEZTcUVBeGlHUnZQSEc2WHd4Q2Z3ZlRaWkVWVFR5STROQ1dRVEM4T3l6VW9GRUJBMjJVUVMyYldrSU1DbzBsVDZVM0NqNFBDdDhzZG5QaXY3RG1QUnduOHo5WUxvWGtaN1BRK1dRbGxDWlBhcnpJMEpwMW9DbC84TE0zN1g2azBxbEtPQlFFaWdwM1paMjdsaE83SEZOUHV5cDN6YTkxRVdySjd0RUc1ZVNLd1IzTkZ5NDVHdHN5Q0o3MU1zdGxpRUd4TmdpMnlRMGhCbUhCMnNsN3lrMjdha1h3YmJucncwdURqbENYYUxrU0ZwakNtejBqU1ZLZ0hKN3VoQXNkcWJNSlh0bVZyWUxkWjBkaHNLM3NqVUh3WThodmlJUzJETUxWU0V0STh0TFdvSHpVQmhXaUhtdUlRVmpDMkl6VXRzL1RmTEx5V0E2cUpKTThkS2xhZU1XdmNVQU9YRzhNUXU4NmZocGoxNVpCRUQvRFFubDVZYndXWUQzcFl1alJGNlRERENwWUs4YWE5bmZNSlNzK1IyN2JVQVJ3ZmR0dEtLL211bW1EaVBmR0lBeExiRU9jUnJWbEVFek9Dc3ZscEhHMVR3OTRMbWJYZzdSa21FRjZrWWkxN1AvbytKbWRsSTNGM1NxZENoeGEza2hvb0pkYmF3NmtMYjB4Q010QjUxcWIxNVpCUWQ2TXliaFR6cUJrMm95Q3pDQjQyOXRhNWZRU1JjSU02dmVYNHVZVG1wWjFhejExNjQ3cVlkSXNxS2tXaHZFYlhLdDdZeEFXQjdaYTI5U2VRWGFYS21aaG15aHB0MnN3ZzNCYzB5ckhwQXNZUm1BNk9zaTFWcitubENrNWdlMWVwTkZ2LzZ0N2xUMUtoS2FyMEFHa2U5UzB0Mks5TWFnWWVhU242bXpQb0JuVC94UHFUc0hsYVl1REpmYXpzcmo5VDFqNkRDV0VHWVRWUGwxQTFiWGYzeG4xVEthYm1sVGt4dTRtZjRqNThrTWlUdjF6N29LUWs5N3ZhRzhNb3VXZzFtQVlaTGJ6akd2bTRLSExrcEpQNisyMkdSNEdZYzRVZys3a3lWZ3FKMlVqRE5yZ0FxMzE5cEt5Y1NaUnFjbWhjWU5vc2Jua1h0UEVBYzBCZW1PUVhBNXlteXZqOEsrM1pRUktWYVo1OTA1ZDl3VEdLaGJCNHhlRWFiUHlCWmF0eWFRWjlaakM4RkVtWWdFNlp2YW5zbnI1TFp4TlZNcjkzbFNpQW9jb2xBOVBWOTBIUVlOc1ZVOE13dHhLOWIvYnN0VGRHTnQrOTE0OFlMbTdoZytFVU9TUEc5anpoQWptN1Byek0wK1Yyd3VSa01vcnZud1JPNmIwN3BCMzRTRUZjcWJ6WkI1U2R6OVZLVUZjaFN4V0l2c1hjcFZFdWdwRHN4cEVqMFpkM3c0MzVFNmlTOXl2VUU4TXdnRFR1bWVXdGt3Z25BMFdWV1FibHlSRGhkcDRqN2o4WFVIcUxlS3lQRVBDZ255VHdEK0xmNERNMVd0SW9FZG1MeXNGSXhscGdqQTFvN0FwTStSUDFUMnh5YjNGSmx2dmdEaEZvWThGeFFrY3BUVDRsbHUyUFY4OEtBK3VKd1podUdwZE1SL0RCNmh1UEVrTW9zaHBqRmIxNWlrOHpkTjNNWGFhbk1LdUhEV0cwWVgraG1qZWNKUDRmWXhydkRRd1h4YjQ2SlQ2NHRXTTB1WXdhRUdzV256MkcxdC9aU0lORTBNemw2ZkxLU29qTHE4TUU1UmxHUm40VDA4TXFzWXhxRnRUOGZXOVUvaCtsUTFJdU9ZTitLUGwxUi82NnBKS1RiM3RaUE9uSGRKWVdZcGxFeTdoaEV2Rm4rVjFqZkc1SnJXNDV6MzhwdWdoUktiejR1R1NxdmV1Yk13b01aZ203WjFCcVgrOENsYWorVEh1OXNHMEswYnJldi9tOHd2SmZLb1ViU2dkb2pDU0Y3cy9Vd3FDVDM1QmlKZFZEcWpoZTJjUUhwT3FjT0dBbXNqVmpQQitTMDdvL1ZoTk5vak51STVGNzdVZFhNbjVmNldibTdybk9RZFc2ZDRaTkVYN2p2REJ6WU1hWnkwVW9lL3oyT1FlWXQ5UlNWU28wY2R4TTFHRit4ZDY1eHRQNXBwWC8xdGJWMkQvTlVRMTdKMUJVUTBIZHo1NXdLU2Q2KzhpNXNFQmRhQTFEUk9EZ2tLeU9YaS9BRXduODViNlZkMlE2aGtxQnMzcEJ5QUhnL1g4QVMzSkhjelZES3lXb1dKUWtPN3JrNDB1b0c0ODNrWEFaeE1DdzhXZzZhOGRZSzk5dkhTQWxRMXZWY1BGb09IRitjcHR1V2ZRbGR1M0IzTmxua0VIZy9PVlc0dCtvaDU3Z2RqVFRPRmNiS1pQOUFoSUJQUldqRW9jSFBLeHVmTTNpemdabjNiY0VhaExNOE43VU1Ob1lJY0FoZGFOSEdFeGYzYXNFU2dvbHNTT1ZIcUU4OHNpeDVvaFhTNGUrMVZsaU4zRlVGUjVRN1ZIcHN2MUh1dnNwMlN2NmY4VDF6c1ZTWGovZXdoZzg2YVpXMExKL21SSUViaFBYTlBmdmVhRUE3NURvRVBNVUtVSE9HdzQ2VDl6aDdRVGhyblprM2c3MG1TL0o5YnZ5VEtCOElhczdUQThzN1JaU1FmNWVjWnd0ajhiTmdReXV4VzhnOUQ5TzhjK3IyRDZGKzdQTWtQVWRLUFo5Z0FBQkg1SlJFRlU4WnF2L2lMci9NeXR0NGZ6THIzZ2wxQy9EOE9Md0tqYzRabDJYOE8wejR2QmYwTmFndGwrazJuSml2V1U5dGtFWC93QUVjaklYZVliZmR3ZjR4bDBnTjEzK0ZWTnFaZWxqUGZ4NzB1ZVFZZmZyUWZZZ25YMUJpZjExdVArMU9zWjFCOGNoMFJMVnYzamQ2YS9ieDhZa292M3pkdy9BcFA2SlNvekIvWkh4UDIzMldzNFNnaHNhT1pNS0hmb0tEWE50MlVvRU1CWEoyVTd4Mk5ldWpJVUYrQWJlYmdJNFBIbmxtekJvdkQvWURyY3JoalMydkd5bFpKcytzWUJ2ZGhzU0hIeXpXNkh3QWEveDdMdVI3RjJHUG4wVGdqVStQVm1OZTlKZDhMSjU3VkRJTXNmMTdKZkJtd242dE05QXEwSVlNUDdxa3FWbjloc0ZmQXBIb0dPQ09DVlR6dFNBUCsrOGJ2ZU8wTGxNMk1Sd0liM0pabUJiYWVyc1JJKzBTUFFDWUVOWjdQT2NpZEJuK2NSaUVVZzdURG9iS3lFVC9RSWRFS2dJSjY4VjRaMXYxR3dFMDQrcngwQ2VYNGluNDU4ZzZ4ZEFaL3VFUWdoWUw0b21mRkwwaUZnL0VsQ0JNd01MTWNyaXdrTGVqR1BBQ0dBVmFCekVnbXNMSjd4a0hnRTlvd0FpTE1tQytHRFczNHF0bWY0ZkFINmR0MlNoR0hNTzlLZURyMGdnRDlWYk10eTYvN0pmQy80K1RMbSs1bU4vai9UbU05L05BSEFxZnhtQWlrdmNsUVJnQjlVa1cwYmdCdTBubWpiN0gzRDlvbWJvOXFWaDlRdXpNVmt6WVA0K25NanlhY1VuOEhidEE4SkFGL3RmaEhRRE5vWXdOOE55N3o3c1cwYjcvNHplZ3ZNVnR0OG56RUVDT1RWS05ZWVFEOVd1MzE4Qkp2OHhRczlnNGFBSloyYVdKUC8xSmpuN2ZhZFJQZWFOLzMwTGlWR1Q3L3dIK0NJYlhVUjg5bEhHb0YxdVpBNDFyOXZSTzd4YWoyRDlnallrUk9ma1VPTmZJblpvYlROTStoUVlPOWpwZE8wTzNyaDBFeFE0Qm5VeDg0OEhGVzF5MEVxZjZseU9KVUhua0dIQlh6LzZwMFNMODBlb2pQcmJWRC91dkt3Tkgwd2U5M2ZIVmJkM2dZZEh2SlhTczNlQmwwcFBkbnY2NWk5NDdxdEpEbzlnNUtnZEF4bFV1VkwrZDFTZ2d2M0RFb0EwbkVVdWZNaVB2UjhKc0dWZXdZbEFPazRpcFRYc01qMFVJSXI5d3hLQU5JeEZKbmFEWUlaL2ZlaHp6bi9pdVZvYzRsQjhReGlKUHpSUldEc2tTQVkxMi9WeXpKdDNPTTVsdllNWWlUODBVV2dDSWFzNisxQmJ6blJHdXpuOER5RFhOeDhuQkhJWXBRcUpQb0xvMmNRWSthUERnSXArdEJVTHRFbjd6eURITng4bEJHWWZrbGcvNG5HaWZGSHo2QjRYSHhxZ0Myc1NWRHdERXFDMHJHVTJVajBYeCsvdStOWWtpUFJSUmRGN0dmbW8yVzlEWW9pNHM4MUF2bGtmNEwxRFBLTWlVY0FIM3haaTg4SnAzb0doZkh3WjR3QTNpWlQ0bmlubzJkUUozU09jOTY0dUt3di94bXRTOUluL0pyMGNlWkdzbXV2MHBQNWtSZEIyRDhYUzRhWWx3b2prQ0ZIbWg2d0JySFA1cyt5dEIvRkdBbC9EQ0dBZDRMc0JFRjlKWlFZZCtJWkZJZUtUd3ZVdTlFeXh0UzBoY1F6cUMwMHh6dGprbDdMS0Ird2RzRUJMMUhiNmlMaXM0OGpBblAwTXBDWmIzVy85RGtobHJ0TGVZbGpoOEE4VGVaclo3cGM5NzEzZjdrZ3hNWC8vTDU3dXdqNjdPT0hRTGtaTE94V09sODNSakFPVzUwbGZlN3hRK0JPOFZweFM1ZkxuaFhOMHlldXZ2SEU2WnozaGJwQWRSeXp2M0Q2dDQ3alplLzltdjgvY3VFbXpFQTQ3TTBBQUFBQVNVVk9SSzVDWUlJPSIKfQo="/>
    </extobj>
    <extobj name="334E55B0-647D-440b-865C-3EC943EB4CBC-11">
      <extobjdata type="334E55B0-647D-440b-865C-3EC943EB4CBC" data="ewoJIkltZ1NldHRpbmdKc29uIiA6ICJ7XCJkcGlcIjpcIjYwMFwiLFwiZm9ybWF0XCI6XCJQTkdcIixcInRyYW5zcGFyZW50XCI6dHJ1ZSxcImF1dG9cIjpmYWxzZX0iLAoJIkxhdGV4IiA6ICJYRnNnWEhSb1pYUmhYMXh0WVhSb2NtMTdUVXg5UFZ4dFlYUm9iM0I3ZTF4aGNtZGNiV0Y0ZlgxZlhIUm9aWFJoWEhOMWJWNXRYM3RwUFRGOVhHeHZaeUJ3WDF4dFlYUm9jbTE3Ylc5a1pXeDlLSGhlZXlocEtYMDdYSFJvWlhSaEtTQmNYUT09IiwKCSJMYXRleEltZ0Jhc2U2NCIgOiAiaVZCT1J3MEtHZ29BQUFBTlNVaEVVZ0FBQlFjQUFBRGxCQU1BQUFBY3Axd3JBQUFBTUZCTVZFWC8vLzhBQUFBQUFBQUFBQUFBQUFBQUFBQUFBQUFBQUFBQUFBQUFBQUFBQUFBQUFBQUFBQUFBQUFBQUFBQUFBQUF2M2FCN0FBQUFEM1JTVGxNQVZLdmQ3ODJKWmlLN0VFUjJNcG1pVmxleEFBQUFDWEJJV1hNQUFBN0VBQUFPeEFHVkt3NGJBQUFnQUVsRVFWUjRBZTE5ZTVBangzbmY3QnVMZlZwMkhDa1BBcmJDa3NwbEJXdmRYVXhLU3MxYWQ3UkVSVGJPZkNpVzRoanJPS295bFlUWWNrVEhjaFFCTHRLVXJkZXVSTXBPeVRhQitFNFJkWmE5cTFDSzR6QmxiTXFxUkZMc3dqcFJVckZWSVRhc1VKRlZEdmQwaTZWNElubWQzOWZ2QVdZd0F5eUFYZHgyLzRIcDZmNzY2KzdmL1ByckoyWTh6N2tFQ1B6MHdhdEo2cWw3bW04cmsrY1B6alovb2tvZTV4d0NRMExnMG1HRjdYbmVuN0xiWDhsdUlNL1BzN2MveWw0Y1V1WXVHNGNBSVZEWkdXUFBlZlBzRzU1WFpGbHZrWDNaODNKc3g0SGpFQmdhQW5QWFBJK3hhdTdIa2VNVWU4R3JmQjg4ayt6NW9SWEFaZVFRbUFYZDh1eDkxd21KYVhadGxucGtieHkyMFRtSHdMQVEyTGhJbGpDL1Nmbk5zT2IrSG5rV0dleWpjdzZCSVNGUTNQSFNqRFdybE4wTVk0YzgyM0Y1NVRmdXh5RXdZQVQ4c2pmSE1CWWtOODNrV0hDSzhlNTV3Rms3OVE0QmprRDZnSE9QOThZWUNzcFo4U1JmckhFUU9RU0dna0RxclRRcFptV2UyU1JyaWt5MzNFTGhVTkIzbVdnRWx0UTBaRU5OaWpQc0pSM3JQQTZCSVNEUVlOOFV1V2p1N2JPclE4alhaZUVRMEFqVTJiZUZYM012ejhRZ1VZczRqME5nc0FoVTJJckl3SmZjVzJCc2ZiQlpPdTBPZ1NBQ2pBNHd3R0c5Y0lkN3NGUlQ1UjczNHhBWURnSXB4cFo1VG1PTTdYTFBwRnNtSEE3MExoZUZBUFpKcXR5L3lKZ0lhN0J2cVVoM2RRZ01BNEZ4aGdWcmNucWZaSjltS29zWFJhajdkUWdNSGdHOVBiS2tsZ241NUhoalpmQlp1eHdjQWdLQkRiVk1XSk5ieU5oTHhpQ3h1T2NBY2dnTUM0R1NPc0ZhbEV2VVlteVlMdytyQUM0ZmgwQ09yUW9RQ2t3TUE2ZG9HMi9NblNoMDFCZ2VBbm44czRRN3h0YjRkWmFPTDF4MkIvd0ZLdTUzQ0FoZ2lSb2pRRGpzazJ4enp6U1JzTExEL2U3SElUQUVCTEJFWGVYWnpLdGx3blQraHZkSjF4c1BBWHVYaFVSZ1JoM2x4OStjWkZDTmZWenU1RG1VSEFKRFFlQnYwSjg4NGRLUFp2a1Z2bWNPWGlPOTd1SVFjQWc0QkJ3Q0RnR0hnRVBBSWVBUWNBZzRCQndDRGdHSGdFUEFJZUFRY0FnNEJCd0NEZ0dIZ0VQQUllQVFjQWc0QkJ3Q0RnR0hnRVBBSWVBUWNBZzRCQndDRGdHSGdFUEFJZUFRY0FnNEJCd0NEZ0dIZ0VQQUllQVFjQWc0QkJ3Q0RnR0hnRVBBSWVBUWNBZzRCQndDRG9FQklKREtzMjdkN2dDSzRWU2VaZ1R3Q3N4dVhmYlU0SlUrTlRVOTNvcmlCVWpkT3J6QitwUzR6MlZiS25wM3VTWEEzZllEQWJ3QnJsdUhOOFdkRGpmVExMZFV0Q1krd3RzUzZtNlBpa0JSY0RBYm9TZjkrQzkvOXIzM1AySVRWWDc3TXlMQlRSUzgvK2JXeXN6Sjd3dTFocnY3b3lHQUw4dVNpL2xVU2ZwUDdqTXpHUEVXemFObE93S3B4OXNNb2VmVm5odUJnbzllRWRPU1hPVzRvcWR2OFRsZG1YeVhkWno4eU1mdld4L1lYU2g4Z3RkbnhuM21ieURQTlNPb3RSS3ZQUDJIUXRSNk9QR0pSbFppM3ViYmhucGw2TDRiRlE3aWllSVRFZVJ1Sk5IOVA3alpWSzl3VFpKaWRHVXkxNjJ5NzZ2diswM0lELzVaY2M3YkJ3UjhUa0w1dnZRWWZmT2NoZFVZcVpzaE9wMS9pMVdOaWhvMEw2Z1A4VnFSem50MEJEWUVDWk45SkFMZm5WWGZsamg2emlkWnc3amRHM3MxL2RidS9WT3pRalhVcDRQdmVwSTdUSmJwNzBKME5abm9TRXRsNUhjbVJTVlNMMWVWMldKbDVYWFhQaUtRNHlSa2E4bFVmbzZwcjk4bGt4OVJxZnczd3dzK3pUYkRJMXpva1JDWUVDUk1PTzlMRjVJYXpTTVY2cGdUejBTTi9kTHNkQ3dPREJ0L3VYWFhyQ2JMZUZ4OUVqNlorR2hLVFVUdWplVHNXZk5vVnU1RWxyb3VUR0hTZnFhb1BuOTNJaXZUbjBKbDVJZXQyclhWM0tDd0haUStoTXdLRWlhZDk0M1RwK0J2Y2xlSXRIZVRlcUo4azBNdzVPcXByYnZkaFBsV1JuOEhkZXoxSGV1YVZ1dUM3VktMWFM4T3BON1Vyc1dGdENGUUU2YlFYcDV0azdFQ0prYi9JRTM3Q1JtcmZwNDNyejQ5SGdqbE4yTXM0UXpPSlBXVERuUk1rbFBvNDB2UVRPMlB4Z0tRQ2l6a3hvcWZRSUh4bU4yM0tYdHlQUGZvSFR1bUR1bGtPNXdtZ2VkZE9xemF0ODRmamtCQm1NTDE4TmkyME9KS1c5Qm9CVlJpck5tU05mQkxWdzRMQjJWVHYwTFgvVUFxL3pxVFhQbkdYdGw4bS9LN0t5SFExZGFkNTAxYWEyV3ByLzYxKzI4OW14MHBIS2ZpVEhuTldxRzVkTTJic28rdjdVZE9uQU1Zdk15L1kwMEZOQTZxeXF1dU0zbm1zeDlTZCs0S0JPUmZUUUpiVlIyQW1iY08wb2p4WkxhRDlNbUx5c1hOck9yeXMvZFU5TXFhdDJodkV0bHgwVlY3Tnp0Z3pXVVpQMmFUbUllbC9PYTZsNGxyQzlIcWI4cVlmZEVmN3lXczNKTkdiZ1JKR0wvMVZtRmxWY01adE14WlpyRTJrMlNEODBIMkpyUnNmVjY5YUxWYXJqakRQdUY1YzkzUGNWU3Bic3FyM0xxTDJERHRWT1dIbnkyQXdObE9JaWN0cmhiYm9mcE1sM25pZVF3LzdNbklSb0xLanJIclZmd1pRTnZUMWcyWWVYRStzZnZocFM3V3plaEpDVXRvREVBWGxVem5Sb3VFNmJ5MlVGRzFaR1pnVXRxa0liT1ZZcW10YjIzWFV1ZkhIS2Iwa21LcVpjZTV6dmh5V01uMXh3SHNTb0tGRndPQkNXKzJSb3VFZ1dsR2FCWFRGZ2w5RE95SzlyTGhrcVpXYUZvS25HZDhJMzdHY0xkdVdJMTRuSjdiSmJsR3ZDb1NPelVPeHhMSVdXT2Y1RldmSEMwU2xtTHQvWUk1S0pTbUJabThmWDVyaVYyTmc2WWtETjhDMDZzNWs0R0JaSTI5eUZVc3RSaklPTDAzZTd6YXV0dnVvYUlZVUdaN1NIWk1TUktzTmkrb3Y1UjRYdW9OTklHdy8vd3dHYnQxRHZrZFhqbHozbWpHcGh1d1h1SHhnYkhtTWNGeG9ySnRjRXNveGlwZEZnei9YYzUybWVRWXhST2N2NWdMYmg2aGw3REtPeEZMd3N1cU44K2JOVy9mT3JtT0F5T2lyVThvUVV2OXFmYk9DeEpHbmg3cEFNNW9rYkJobUJGVnA3RWdDYmNDdDFQMkFERlVRMFV0dmZobTl5OWpHZE9NMGdmZ1FoV2Mzc0NDWU9GTzl3aU1GZ2tyc1FzMDZIOEQ2M29sUlNvT1Rhd2x4TXAvVm9CWU1NUEhDVE1IUVcrTVpSOXlBRzVYK055dlFPQ3lJT0ZMM2VNeFVpUmNZRGRpYXpobnhvUWtXekFFd3Qya1lWYTRJZ0JaRmpFRk14S2NsM01SUktCMzN4VHhBRzVkK055dlFFQytxakN3bHBBTW01RWk0YXdoUm1UdHJJa0paTENHdW1hSnhwSXdweWxjTUdzMGFUTlR6bWo3aHhuZGpxWFplVDFQYnQxbHU4WmlwRWk0WmNacGtSVk5teVVheU9DZ1c5a1NqVnNuUkcrc2VoUGZtRDh2cHdlRmVVMVNrSEROMHV5OGZJUkNQYksxT1pBUWxaRWlZVDNKY3cvTVdpYzFhVGdlU3pFc3hxcXA3RzA5MzFwM3JhbU5GcXhVdnlDQlhXTHhrNlNFeitCbUVldDU2MjZrU09nSHpGckVzN1Ayam1rTEdGdnFZN2NwMGJpOTQ1SmFnUEU4K3hVL1MybzJBcEt1U2wwanR0V2tFQmpvRmZDUlcrazJrMUVpb2JVWjBxR2FnUmwwamtoRDV4aUVxOFdNNC9KNjlKZTJENnZya3pnbDB3YzNqTkZVMmsvOVZXN2R4YzhlVzVBYUpSSXVXajFrU3pXczI2SzFkQUlxN1dHYlZ6Zk5rajRiWXlVd1h2UzJhdThUZitnMnk2NHpxb3YzelJBem94ZHpUUHBUN3dNKzVKYTdCR0tVU0xpa0IyU2RLbWxiTzB3MGRqMHZ0NjdrWTA1V1k3S2hqQ1pTbXZWR0RIYWdocDhmMXBzblJUY21WS2lhYTROenNPdXR1MUVpWVMxdWxZK2pzYVdXbTNFM1RkMHJQOGNnZ1BMMXFRUURuT1hMbUZmWllscHQ5U3ErNk1aQjBoZVZlTVgwekNybzVGM24zbm51NjhNc2xkeTYweTAxWWQ3ZGtIRFlWV3F0UWxGTlVsc2pBdmYydiszbWFiMW0xcXdaMk1RS0pCSTNQdE5qUnV3UnE1NFpjVGt4YVc2WUZSeE1YTFJzaUtaQkJjM2RkN1o1K3hlTjlzYy8rOTZuUDM0ZTkwK2R2Zk5kT3ZqOWorUVBYbFhGc1ROVXFNbHRPRVdsdnZyZSt6OStkaG0rVzg0MnovMGpDc0lCajJmeTUzOVZpL0NnZi90SS92eHZsTG0zNjU4S1lJRmI2eTVoQ3drL2RhdC9SMHVadlBBcUladUZSdzlldzNPYmViVDV0bkozK2ZZaVhXaXIzTU9QSFB3YTEvU3dmL0E5VXVXOGRVaUJyMXpYTDZyTVlzN2swNHQ5MVBQQUNvdzJlcDVYRWpZWVhmQ3ExRVhMRWZROGgrdW1NWFB5R2Z0Qm5Xc094YUFCNjZkWk02Ly9Gdk9uRk1pdVZkT0ZHOXVYVE1QTjhHQVUrZ3NRWnV3SFNBbG9lZ0ZFdFd2eUR4azdENTNyS28vOUMyZnV2ZmZ1czNsYVFKMXZuajlIL20wVjJYcTl6UE5JTkd5eWtnWkorQUJ5UjVsTW00SmtSSlVRVTBSZDhIY0w3ek41SUhPdEN0OWdYZHRqUjlIeW5Ddm9kb1VIQlVqWnE2V1ZwcmQ0VUZYRkNyNkI0WUhESFJVaHJ1aUNkWGU5RVhpTFhrT3NZZVBSWldVU3pHRTBZWU5hQm5nM2xyLzI4NTczTUROLzlaTWtYTWovV0xXaTF0a3hSMzFOOVhkeTdNWFAzYWlpK1h4YkZVaVI4SmVhLzhUenZwTlhKVjI1c2V2TkZaaVpnM25meFY1VjlsSkZROHg5d1N1dVhYYTMwZE03dVhYSHp3V3JmT092QVJJK3dRNS93VXYvbTBCSEUxVWxhaGJiWXd4UGVDSC9YQmxscDVZeVVJY0s3Z1l5bUdFL1dFN3ZVMDlaZVZQViszMmFDSk1yV0pCZVltOW43eERCK0EyOGl3WVZzd1JKWnRLYWpKU3NudGZ6bGppeHlWSXVTMlgwdXZDcTlBL3RVZ1NyNEQ1dDVrVGYvVFFheG9GMytVWGFHeEpEc1pUUGZnUkNzckRXd2ZLSG55NVFCVkw1YjVDU0FnMU5IdUlLTWZUSVVoQzVhY1pqMHhXSzV1Nlc3L1dSakxGL2liczU3bTNlVlJaUkliOUZMcXVYL0VNa1FvSnNFbzZ6QS82VWYwdGVTVHl5U2xqNWVCNVBIOFd2VTAzVUJESWtpMzRGQWVhZ3FuMGE3TTFqRmp0TzhEK2dta0hKWnNlWExuelVKR3F3c3JuSkFLNTFjd3RmdzdKK2FQL2FoR0Nsa1UrVmJlSUJ0eDUyNmdQWmRYMHpvNXBBenRxYW5NdWpJSlZsRkZIQ2M1azF5NlM2eG9VYXBqdkdReXFBaEpleGZBKzNoWFg1ZEo0RGdJV3NGM2dZZmtvaWxrNXFYRlJoOUVjazJaUVJ6TjVRVmhFaFYrQkN6aHJLaEFpMUJsa2tUQmRVZzdET1AzV29VbVdILzROaldrQlQ3SHBpM2xxVXVQdlpsc2MrTGNET3MrVWk4QUpENUV4aWtxRmdvVzdmTm4wVllMVVpFTE9KVndncy9JL3pmaHFXVXMvN2xpeXJHVkF5d0p1TlF6a2xBZUgyZEQ1RmRqQ0RtcU53b3ZINWNqZ0N2bVJoRVAreEZvU25BUklXdG5rSW9sZW1KT055ZWhpU1lqOVJGZ2w4YlFxcG9hdjJDbHZUK1JWUk5GWW10eXUwSlB1MVNQaWdYaGtiVTNsNlhuU1ZVbVNYU3V5NW91aUhnNmRIazJYZW5WVExQckJYRXA4TzIyZC9td3hjUnJOaVBtcmZLRzBhUEhMMkFkVktvQVI1cS9Vak1tc2l3WERjMURUUCtlTWtPM3hVbC83cWsxR3UzS1lialdTWkIySmdJdW1EMnd3NzJFSTlRQ3B1bWtHWVZTNkUvbGpiTng2QUh6U2Q3NUJHQ2pxZUw2MkppSXdtRFNvcU5hT3lJak1TUWM1N1hEUkY0NitPRHJySUJaSHRtSUtmZk1oS0VkK2tMS3J5ZDZqUzRnMmtxeU8vWFo0ZUE0dXlWRFNneTVMVk5wRkZTZzZQNjZ4Skpha1loa1M5czNyZTlEQklrRVBSTisyaTBxQjZUUWJRaUdyZFJBS0dNcGw5ZHZpOTBoVUNZMFlqMmFYdk12S0pjTzA5V2w0UEVRckdKS05wSE5TWCtYaUljMjVMOFFWLzhXb2JNQ3d4OXU0VlVVVDB3Yy9SMmc0NXBGbmpIbU5QNmREdVJSR0dYenhjd2MwWmE0U3RZd01lR3JQQW1aWCtRR3o0amJHRWFFcGxKVFBCbWxYdTcxQ2xKYktBUmQzY2tQa2VUekt3bjQzZ1NHTks5cjRsc2MyUjF5WHhNbTNnaXpKTkJqcUpHcURhdGd1TE1TZTdTM0xzVnZoM1RTUzZCb2dXRUdpNXF5YStaMS9OMHRmaXRZY09RajhFcFBXdFc4K3F3UTdPVXZ4SDd1SUZMdW5XazdPRVpBSFJaL3ZMMGc5dHlwd3VhYk1QbjJ4OGFIZlBTMG1zOStlbHJvazRReWg2R0sxRmEram9NU1FzV1pORkxFQmM1TWs2VkttMkNnbFVkSTBMMHJpQkFucHhhU3k0OGtYVTFzUnovK25wUnk3b3dKcDZCQ0trdENxdWRXSFFLaHBJdE50MW5jajJGTWxpYW9jQ1N4ckxJRUFSY0ZxU1R6V2hNaERMRVFKT2NHKzFKT0d0OEVCNFpoa3RzWjA1ZThIbWMxQjJIRTgzd3IwK0tJazdDRXJ6MkZCVVFTajhkajBxdWhzdEJsWTV1RGFRVURkUTVMektBL2w0VWp4dTZxL2xpQnA5Z1RYZVFDWXJKSnd6eEpScDJ5NGJVQUVYTDJoU2FoTENQS3VHZ1ZoMVU0bXUwdjRlNUxCNEtuWGhlWFNUcjB6Rkw3QXpPaHM3bkhvQmEwWnNUWmRJU3N6cytIaGxHN2NQbXM0NkhUNUhTcG5oQnMvbHFjY29uWEgwQUN5bjV5Q1F3SEI3alM5NjdFaHgyWFVMRXRxemNmMkNLZ2p5NG5PTnV6TFowUzYrTnZaYlZyZlRDQTRNSUNTclZUZk5VdVVMRW1yQ1FuQlBobU9pc3lLODhNbms0SVBWWmxGUnVwdFJ1bVhDc0l2RVJKTTlUS1lsVEpNUW5kRlZFNWVUTGFaRGxjaXVvNlN5YmRLYkNTd1NHMDBKZkF0M28rclExdVlXS1VLSEZ0VWFEQThaVSt5dlNKSFBsclZrS1hSRU1odHRrSGpLaHFsTVlBNUNrZlE4Q2QxZG1RZDEzV1g0cjN5NENOK09ET1dYcWZQWTB2aWZWK0JQUC83QkNvYVIvK0tYNmFZUExxTUhzV2d2V2FXd1lTd2FCYUU0c3BBbDFaMHBTVzd5K01DUlFueURPVWl3S29SZ0Q5UXdJRGl1eTNIYjIxQlBXMGlILzBLVTNGNTRiRmlvSnVGV29NaDFhZStoTEtKS2FXci9LTE15ZjNnc1NVb1lWZ1krdFFzaklWWlRMUkx1Njd4SXlheHEwdGE2aVZJK0hkb2ZGMk1hU2NreUtVVlRNYTZVd01HZ1diY0lXQXpaMUJjUGZmVUVSZmFObjlhWThhZStxa3AxNU90WTRXOUpIVXVhanJ3NzNyUlVSejh4Q01FUzZ0VlAzd3daRFFtOXYzU3dKcFVaT2xJQUt2d1Nob1o3TXJMVDVUS0tBS2ZaM2tsV3hHa1NsZ0xjYlVoS1Fsa0VDY2VveFdBMnNpcnp3Q05TdEpBaFhWelEzWVdURU5UV2FuSUdRSVF0U2ZZamFUdjVjeS9wVk5vVCsrbjNuTlVYK0xxREV1a0pEandIM1VWdjZWem5EMHZCTG1EL1FibGdSeWtCNzBWZGd2NTVXa2k0WjJsR3liZkZiZDB5bDFJQUpMeXFaQ0dvdkJZSlZSQ1pWR1VUS1F3d0gzaFR1djVHck4xSEt3dHd6V3A3VkVTSUptSEZHdXZ5U1R0dk1uNWtsUlorSFJyeFhMSlNNUVpBTkdybzBVV1JFTE1IclRGSXdzVTFFUUZqM043bVpwdGxuVXg1R25GdEJIVlZoTUV3STlqSEVpZng1TFdLa3JhVU00ZExnYWVWdmc1UVZKNUV3azE5MHo5UEN3blhMYzBWRFdXUnNUVXJncndnNGFvS1FuV1ZOd0VKUGRRNEcvUEtlcVVPN0NlbndGVEIwVmROUXFTeTZvSmE4czZyMHFsS25Lc3FFYURYanlnNnU2Z1luVTJMQU1aaE9xUVNzSVFxR01iNHF2S2JhMDRzWkpzQVRDdjJyTHN3THhCWWsrRTAvQ3ZiTW5rOHZBMkw3am1OOGN3aFNtREp6cjh3YUJKKytDL2ZqK3czVmZFYVFld3l1dm5zNjE1TWlSSUpWOVNOcitlVTFGU0NHS2IrNU9lZURscENHb3hjVnpaV3FZaTR5Z2xadTIySWtLZjhzeFJIMDcxbEk0VFM4c0Y5eHlyUmFyM0dmeXN3cFRlYWt2a0NtVnRKYkJJV1dwQVNZbmprRjYwRTBqdmZMTGNFZnFXOTB3NUtvTVBSSUFQeFlNOURKS3haQTZxOGJySXpoMGk0WjFSTnJBeVVoS24zRlZCT3VFMlZaY01VbTRLV2RKU3ZocTFLa2x2Q0ZYVVhUY0wzUDhOekNCaDRQcEdKZzFDcWxpL29paG1DcTNMZ3FraEliWC9iaEFOSS9oUTZWb21XUjlRY2xSNVJjdXFiaktTdmR4S0MvR3R0NnRBOHNpMkJkMXUxYTRrU3Q5UU1xeklHYmRCYUpFT2dqd2FRTVgwWkRYdWs3TXloVjdGYlIyMW5rQ1NjS1REMnh2LzQ3OHhqNFJNVHUyb1l3RnpsdFVEYmFIc2dpU3doenZNMXYvK3ZsbHNzSVhVRVFySEVxTU9sQm5qTVFLMkRvSXhTSk1RTW9JV0VmUGJYc1VyMGJQUmlTTkdhVzhabjJ5clJPd2t6Z1hKcnZlbXE5Z3BQNjMxTE5KL3A2eGJWc0l3ZUZ5UkxXTkkyaGlaa2FnQU1FbVpzeGxhcUF5VGg3Mko2OEVVVXFJV0V1M1psZkRsUlF4bXpkamo1RTVBUVorUEVPWmxXRW1Md3JSOTJxOTZXZXlKVFMxZlNJaEc4VlNSRWtkVThtQVFBcEJpTWRhb1NMUk5xZzFGSjNsQ0NKZUIzU1VnWVBpWUVaaUg2ZWdoQ1g2Q25nMUM2RjFCQmJ5V3NHNXVMaDZtV09rRENTYXZmUzkwZzdIUmF3THVwYjQ3c2dVazRYQ1l0UzViYVJ1REJlVjd3M0ZNd3p3UWtSQzEvakNleTRCQktDbm9JRWxRYWNnZFI5cnFROElnZ1JVS01na0pKMktsS3RFejRrdEtMOUVlQU93a0pnN05qbGEvZlRaTlRpY0t1ZU1KNlpwWFh2YTJVSkJJV3pVT29HWktDaEVpcGJkSDBTNE1qWWFxZ21rRW5FdUtoMFBQSDVSMXQxWXduNFM5cEZGcEpTQU0yL2JUYk5BY0ROdENqbDROQm5lNFVDY2tTYmh0QmxGYjBUWjJxWkM4VDBpaHAzYVR2MXRjekNXR01OWFc2elRRb2p6NUVtWFVNRDFWdksyVm85Z01TS29SeVprSUdFcUlNV2FWcmtxOG5xanNhY20vcW02TjZIdEtqdkU0a25MekcyTTk0djEwSnd5V1doS204cm1RckNSdlhzRWRiVFZZSHpJL2J4cU1kVWlvU29qWGJzMlBVVXV3SWRLb1N0WGtGTVEwRHloM3lpWWtLWkc3Sm92bnB1K0NPaVF4R0krbW11bHBadXdjMVVKclFMY2lsY0NWR0ZhM3JHb0oxZW5nRUV1SVloK3FjdlJJLzQ2eVN4Wk93aS9PRU5PbVVyUUNQUndIdk5TdzdUUG5XMStTL2dzcTZGTm9UUzhMTEJvUVdFcWJ6bThoSjU2cFZobnFLM1Zra1JVSXl0c3RHSVdvcEJraWRxa1RuMEhaa0d2Q3hteTFyazVQd0JUSzNJbTBTNmtPT1Zqd1pZMDBBTzd4N1A1cWhZaDdxbFEwbzRMYXVyaHNFK0twRVBTSmh3MWlkZS9oNFdpZU9zNFI0NkZHdWJUMEU1a1dGNGZGb09qUmFTSml2ZWg5NmhKMm52M3kydVZnU1Zzd1RWUXlRU21ZUHFrQklGYUJOY3lBQWxxR3I3a21Sc0tVN1JTMUZoOVNwU2w3RzFCL1BqZGFGNUxmeWJybW4rWk83Vks2ZnZhZjVOdTRSaFV6ai9xNi9JdnppZCs2ZC92bnZxV0tQU0xjQStpZnNyMVdsakUzQ2pGZy90MVB6Sjc0U0RPbjFEaEJmbFdtTDJ1YkpBQ3gzckZGdDVTMmU1WjcwY2hKTzZaV3FCWURmemNTa3hpS2RuaVdwbkJwbWlVaVFjRzZib2hDOHEwUndYZEJUZkN0UWVlTklDQmJvNUlLRVQ2cWtSVFM3aWpiRktqVDhpaUpsdzJQQ1F4VUpjU2dMT0d1M0ljMXl4eXJScVcrVm9pN1c0bjFHK2Y5VGR0ZWovTTlTWDJoK3JNS3VWNVZRS3NkdXZ6WFBYcTN1OGUrRlBFTFF2Z3dKOGZYQzIrOWgxMlFhbTRRTlBXWXo2Y2tZNzRuYm1hd1YzSU1YelZlUk1DOWJvTmFDUWVJNlBXMFpnTVBjT29vc0lVcTVMQUxHWVphN0llRjRIb0NGdTlmckxLU25ZcXpVRXJlRWpSV0thUVJKT04rcFE0b2pvV1ZzeGQ3eGd0STJSalc4ek1JUHliV1VGQU5MdnNqY0VoeDlxMG00YjFsNHZoV3lTb2s2VnNuelpaOE5RVitNQWw0SlVMT0x0STVReDFScTl2b3VMV2kvaFRTUjI4ZUkyVXZ0RzdhUDVkbTdNSkh6YjlOUGNjRm5YL2E4ejZ2aG1VM0NyVEFibjlFcHQ2NktUSHI5aFJXUUdtQVRWNE5hUU5CdDRyc016YXZpNFo1SWlCWjhVVVJ0WmJzam9VaVY2QmZXbUpXbEpJcXlDZnF0MEcwTENSZFZJYVZvNEJKSHdnMHp6c0FJQkxaWWszRGpSU2dDUkVuWWRTa1pWMDNKTkFsckFlU0wwcUIyckJMS1NVVWpoK0tKTmdPYmthM3NJR1FSQWY0eVBGTjZFUDlKOXVPNDkxTCtZWld1Y0VXeGpERGQxRlRLc05zb0lpZUg0RFlKVy81alFtTDhTR3VWZXp6em9nVngzKzB2YW5OVnBNR2oyZzZtQmkzTHROSXJRbkczcCtNNUNmVy9lK3RJMkkwbDFHcmlQVUJXOHd2RTI0d2c0YmhtYW9qS09CS0NCQklEZXFJMkNmMHNxYXZiTlEvUkw0SUtwclZFeWdRaU5BbmhzVWI0U2svSEtzRStxSVVqekEra044ZStuNjkwb0JLMzhDQklsWG1XYVY4Mm8wdHFJWE5SV1ZKVWJwbkx6TWxWZ0NsWkdKdUVFNEZtbUg2U0ovRDFmTWpmNFFHOS8rVFZBNmkzOXNZMC9lRUhwYXRjKzVhOVZNRkp1S0ZTMEYrSEJrUkNRS0VIQWNBcmlvU0xuWVpqY1NRc0dVdUVsbWFSY0Z4a2plNDZma2NZYXdzdmRQY1VOQW5SMEpSWjQ2ZkhibkE5SGF1RTNGUzcyV0NxankweWY0OG56VFA5MStwMUhxQS9JcUxmYlY1VTNSNDBDUkp1eUVvdVNQTnBrM0RXUEFUb0s2cjNEQUFxY25OSjE3Q0VPSDcvNExGZDdTZVAycEdCU2RRRENDbkEvL0xNelNFRjVHeVFPUW54Y0xqa0dMVy9BWkVRMld0TENCdXhHV0VKNXp2UkpJNkVJUGRWWGhGK3FNQWlZVjNRU3YvaFNRcUZYcUJrUFRRaU1sQ1RFTTlBTnpRUGF4RENMTVpWNlhtcHVLQ3RWSkd4S2c4c0tCdWxUSGhSZDJJNXRrTWlNSmF5dEdnQnl6TFJSWDdGR0xOTUhwdUVlQXBWQ3VNT0pTUzdDaE1sV29zM1pacVFGSW01SUdtd1ZkZVpxQTFheEhaTFd2NE5NUXpLZGlrY3hkNHg4WnlFS1A4NkJjMWV4YytBU0lnZVJXQ0NCbmZJanc1bE5pblBSckM0S0NVRzNoRXVqb1FaTXlhczhVZktqeTdUWStCWjhjeFdJblNyWUpTenEvVVpwRE1rdkt3cFFkOW5sYVRvV0NWSXlUMEdaUHhtV1lpaUdnSldsR1dWbnppRWdkbVZNalZCY1d0bFErYW5IaWFOOWRaSTJDWWhIcjVTd0V0SWRnR29TdktWNHNBaGRiYXI0YUZXN1lBTk9hSm9LSlVtY292enRTQ1lkbG5Wa01kekVxTE44T3czOWhBMklCTFN4R1NIWitsTllDSzNpaEhhSHQyaUh0dDBWYTZBdDJxZE9YZnZ2Ui83MnN0VmtMNHVtZTZXbGtOVU9FcDhsZnZ4UkZWYlByTkJSbWxlTlBHaXloa3RWeS9UcTlRdDF3YTMwaTJCblcveEZDOEtDVHhqWmRlOGdpWnpweXFWOUdSSjdUQkRVMUhabDV4UzU0dG14TWRWSWlzNXhhZ3BLMGJHWlptaTBDU3FRcVFtaW1XVEVJc0c2eUlTdjhpYlprTDF2TlNoL2dxdkJXSTlPYVlmcXBDZEVrMEtYVTYyTlhHRDF5VWpLbEpSWm9GTENSTFdSUSs5WDBiWWdFaUlVWUJvdXg1ZVBlTlRmb1Z0S2dHUU1MRGd2b0Y2U1hlZGcwcEMwbTBwdHVFZU1sVVp2S1FlUFRvQkdUajdUVlJqMjV2aTNmQi8xMGpoUVFucklGTzJYN3BlbjRFSzVMOGlOV1ZVLzBtOWNWWUdOcENyZEcxVkFpcWlnMGo3MG9nZ2tmNVBYRTROTHlRSmwzU1BqY2ZFZS82YzRxc21JWWI4TXQ4dGtUcEF3b291Rlo4Vm84Mm0yTSt5Nnp6RnBXNjdBQmd2Rm1DVGgwKytrNnBacVZFV2hGOUtmUEE2eGN1MEdMUUZnb1JiSWhHZmVVV1NNUDNQYloxZCt4OUN1NnRTcWs4LzU5R3pHdVByRWVrQ1kzL0gxb1dIcDExenpZNmhoNk10SFEweFZXeGQyVGZhT240ZEpVbFgxdEM3clhnWklzZm5JY3BEK2VTTVhTdVRSSlM3MUQ2aWpoTFY0Y2hmall6d2ZxZmJSSGhPRzBMaW8zYXRWY0thSkwyS3lQTXVXZThETGFybW1sT3pEa25DbW5sNE1IaTdTSmJYMUZXV3NLUUpzQ1RVQkVpbzV6RklpM0p2QXBOcjZLU3F1RTM3V2Z4MjVTcW8xMm9nUllIM1Qvc1cxVlYwam9jdDhDZG9MWE5TdENBaHpId1ZmZzVsSkFublJIdFJTcnU5a2hYNklTU2F6Ni9SWDVwL3RQS1M1NzN2NlFKQzJaMS84MnRsclE3UWFDZGVzeWFpbm5yMlVRcS84OW12ZTZsbi94eDBZODNIbnQzMVBxS0MveC9FR2doY3h2VUxhTk9ZSlB3NW5wUElRVHo3MzZKVTdPQ3h2OUNadFhrcTlxQ3BMVFlrUU9iL3htZS93U01mWktMckIvT3BJTUpGVllsUG9aK2J1QUdwT1orL0sxUElSNUt3cUR0ZmduQ0hwLysyU0tNdElkNHc5VWZDeVZsQ2dJUTExY0VqMVFaN0EzNXpkTW92QzgvbnVuKytKY0I1RlVtTmExQ3BRajhSa0JjOVhnMlhKOHdiS25sS1FVSzBoVFYweEtzVUZFbENPY0FpbVo3Y3AxSGlILzNQOTlGN3NkSUZzR1diSnVySzRVYTRmODJKb29KQlZPVXlLdXdGL21jT2NiZHN1bThhMzZjcjBQc1hQMTFXVUM4QUFBMktTVVJCVkZkcHJudmVKeUVCR3l0VGJaS2FEWGtUdldTTjFzaDdjSlZwL0xVbWRhcUgrMjdHL3ZlZi9lSWZNdlo5T20xa2xmaWs0WVZVL3U5N0N6azFQNkZVa1NUY04rWVZRNDg5UHN1OEt2TlJsdEJnS2tjSkFSSXVhYU1OYzBCSEw3OFQzZE0wdzN0eFg2RjdGcWt3d1FYbVdCbHRLVDJIZXN6NWdYZm5paGdVcjBvK1JQcnNCdmZTTFhlQ2hGNkJyR3B0allJaVNiajRJa1Vmd2YwK2YxN1BWYUZpcG5BSGVPTGxtdWY1bTBieWVuS3l5SnBmcEN5dVBQNTd6MEJjYkNGUWdKZHA4cmVTWE1nVENTL3c5LzVlZ0xWcHFHQWlvVGRYNFhtOGkvd1BOUDh1ZnVsZEptZk81Z1VKU2ZidU14ZWlTVmh2R2FHU25zNnVwdkpYTXhMd2o5eXJkYkxvS3ZGL3JGLzFmb1hlTC96V3FrNFFUY0tLc1lSb0xsbCs3TEtWaEJWRFZLRXhRTUp4MDZGN2VEVXNDRUdONWQzc0lNLytuaWxBWXQ4N0QrNVQ5WlpwbnFDM05ZdGVJYUNGdjMrZFFtYndqdXhxSUVwMnh4NC9YWkhqY1pFa1ZLOEREQ3JvNXU1Zi9ZTjcyZ29RVEkvaE9ZRWkzS2Q4TSs1VFlYSFg5SGZmbXIvOUYrS2tvdUl4a0tTKzhXanVRN2ZtenorMnJYVjBySktZV0w4aWYxNjlzcHduaTdTRU9VTWhXTUpzaENWc3FVS0FoTmhPMFNYenZKZmRjMENqR005N1QvNU80YkVpazNsbjFYQkFpYi9IRDhWLzFqYjFTbFplcFNXY3hMUXJMVll2SWttNFpQV05MVnI2ZGpzVmFNWm83YTFWN0Z0T29Zb2FMWk85VUtFdUF6dFdDUU9FblhaOWtTVGNaM3JjaGpIaEdoOFR0bHBDdmNpbzlBWklpSm1NYVI5SzRpalhLWlYvakpLdERvOVNraENUelYwYzdTY1hTY0phaStHTnliV242THBlN09ESjl6czBuNTcwZDA2RTVTMnIvKzhzbXppMlk1VktvZk9nU0JLV3pCSU5obVByS0lOYW5lSkdjWmtLWmNtSU1nWkpXQ1FEMmtjM21aQ0VkUnJDUmpoSlFpekY3MDJ1Y0psSUV1NG56QzRpcHlUQjFvNEFGMjk5dTIwU0hVZVFRZFhmY29Ua29VazdWd216aUpCVWtTVGNNSTBFSFhrVlNjMGVySnFZbUhWQ3FUbElRcmw0R0pKcmIwRkxnald4aVgyK29oUXVKa21JeW53N3M4NUZva2lZcHJuTGdOMVlZTVJDYzMxN0JEUGd6R2xWcHdOU1BlYmV1VXJtQTlTMitrZ1N3dnhWcGVDV01Jb1p2dTVHWVlxRTZLZDNwVXhxbVR4QkVvNWIwMk1wZHFSTFl5OVI4cFN4NGUzeWlvVFk3Q3VJMkNnU2pxdTlxWFlsZlF1Wk5tTWVyak9JWDkreWlWQ0VJYWhhZEk2UTZDRzRZNVd3TkJhMjVCQkpRa3ljT0s5UWpveFlTekpuc3hRSmNWMlQ1WnpnSStvZ2lCM1owRVA5U3NKMHhhVmM3TFQwcFk3OVloZElUcXFpU0NoV05PTXlPMXA4WUFFQnFnRDYwUlIybFJyck16dGRKVWdpM0xGSzRFZllzbVFrQ1dHckw4cE1DMksvREFqdGloQU02d1VmMEtsSm1Rd1hEcElReHhwa2dpU2xqNWVwbE9ObElMRVYzTjRMcHBtVjloMGxsZk1Pa0xDcVpHRCtlVDF3anpydXFlQ0JYZlZpa3N4aDNveUJCcGFuVm96akp5MkxHenJxQ0o2T1ZjSTZ5OVVRM1pxRUZUVUVVbWZmSDFLMkdyMThsYWVVM3kza0svSHJQT1NTV3NkSjU1Y3BvSVdFSGVuQUZYVHprNDVlY3cyb3NiK2dISWlnbTR5YUxNbkRRbnc3dnF6RXhESVczUzBVQm1FbVZEN3FDaDZVbFordVU0T2doWjJCN1IvRStneVd6enRWeWVCckZ3UURkTGthVmxBY1ZVY2swTmZ1Y3RHR0VsRXJRQ2xmZGNQWVFWL2pNck5pUFFkYjExVitMMzZtVlVvcnJIZnZOTjhqaUUyZlZnMGpSUExENzhHbXhILzVBTVVVK1dnamZlV0RHSjMvZ0hoRE1QZC82d05Ycmx6NTRDMTVab1lqSVlyNkZWUlFiVUlvdEhjNis1VkZsQjVhbjZsR1JSNGh2Rk9Wc0V5NDFxYjZ5dnR4S3Z6ZlY3RnI5Q0djelBnejhqeUZRNDRmZ01menZpSzJYY2Z5NnZPbjZZSlE4UlVjMG53elNkRDd6NjlWY1VrVkx1STMvZmgzNFdPQlYrQlR6bzg3emFZRWsxd25WZGZmV1hoYUR4SGE1R0NveVhHTHVzSG5vZWgvaFlNc3BsbEJKOXBnbTVaK0JnVC9rb2cydmRkUDdSMTFZUmdpSDJKSE1ZcE1CNzR6RlNQZXFVcWxzSmJ0YzlSaFlRVDZMOUc4bHh4LzNOZ2QvMmpWKzFUQkhIZFk1Qy80K2Evc2p5RnlibzBYSnNkK3VPeU41YmdobEU5eDI1U3kxcy9sNnFMSTBXZ1A5MjNJOFdwSTdBemZXQlZicWZQOFFOVVVoZHlOcjBaQXVvMkUxUkFWZlE3Q09IdkhxUHhLeTJUWnhBekFWMUU5WGJ6dTZXNXNTYWNxNVlJOXBjalpwOTN1UEpFUUh2cEc3Z0s3Y0E0ZnlCVTJaNjdBUDlmN202YVV2OEthZDkzRGZwTlRkWk1ITDZBdUYrU0hUbWZ4ZWQyN3o5cThDMzRzMXVqcHhaZVNJOU80dElXRVE4YzRQY09KTDRtdWhHZUd1VkIyT0xraWwyN1daN2JDcHJTUkpZMnVFc2FMZ2VGYXBBbzdJdldlczgzWC9yd2RnaTk2My80emVHM0F1WTk5YlZtRXB5SHprNWJ4czZVOXorL2YvQ3ZoZVlLWi9tOENCS3ZVMzdzVVRzV1hoY3BQK1dvcTJOOHN3cldWQWpZNFhFYUZGbGVVTDhrMXFrcWZlYm9BRXQ3NTdFOGxVZEpQbVkzK0xkTHNaeE1WYk11MnhJbFNISy9RV0lFZC9GVFo4Mzc3UzR6OWNIVm9aWUZSU3R6SHB1d2hRNElTUmxScEh4VGtMb0dLdm9xTXFZUG1SOWFhOUQraWxSZVBuTlZ3RlN6OEh6d1p2RTZBc1ZjTk1XUE1VeThtelc2aTJ6NDB2RW9sak5idVBYTWhPZm1UbGk5V3J0NnZFZHJZTzJMeklvSEZJYzR2RXhVb2dkQXYzbmMyM3p6M2Z5UEhOQWxVZEN2UzFmcE00THZUeVhJNmhpcDFLTmowRU1mYVZJeTZXTERzVUNJWEJRU3dOSlYwZlFaN1IvM2ZZUjd5UXlqaVB6akRjMk5ENXZ6d2F0YmZuTEJXc3B0VVkwbHRZeVJOY1BMazVxT1g3UVpRMkViL1p1TURLTjJKVVltZHJjVFdiU2liNklOR0ppUDNCUWVkRCtsUGR6bVBHMGFaVG1JZXBiRHRzNGlDZG1NMEkxUWNmM0RxNjhNclEvclZ3OHRyaEhQcVpuM212d1grQWpqQ2xYWkZQMWtJZExFK1EyOVRHTFZGcjVNRnRpdE5LQUpwUC9INW1URWZKQlNidUtHcVhLQkRvRGNFa3EvUGNBNTJPaVBjV3dGY0tvY0FwaHJKRnNZL2s0Y2RERHQ5NVRCMENCd05BUXp6RWgwUFR1TUVNTG1oL2dId2FGVnpxVWNGZ1ZLaTlablVMVDR4RU00dHZZN0treDJkY2laWm4vbWQvL0NNSUNEOURuR2RkM1JRUEZVbGZabC9lN0x4VzJKVUhtTHNSLzVYbEh2eU8vN1pIOTEvcXhnS0tocXVKRmJ0Qkc5S0JKNWd0L2YxZnpyWVZQSVZ1WkplZDI1S1pGMmxraUl3amYrYVRmZDNpVVQvdFNzcEI3czlUSmkwYms1dVJCREkwWjh5QzRubXNrbHJoUFdaN2x6aUE5aEpTK0RrUmdxQmNYNHVQZFBQTlJMYWh1dk9kZlVucDVHQzF4VTJDUUk1ZnVodnE1K0g0VExkTVJEU3EwbEs2bVJ1VmdSbXhOR0J5ZVQvQm9sRkFtOFA3TmF0eFNwMUFqY3hBaHZpTmE3aWV5ejlxU2Q5K2FSTFYrNVB6azdMYUNMZ2l5M2VXYmRjUEpyUDcyWW85YlI4MmVkczhxUDROME8xWFIxT0VnTGlNNUgwenpoM3F2UWtQWmRUVlpaOStXYi95Y0JuSms0VkJLNnl4NHdBM3UrOHc0dXdkQXp2TERqbXVydnNUd2dDZUxWdW1SZGx5eDJtT2lHUDVQUVZRMzR6Z1Q3bE9kVDNCNXcrcEYyTkl4R29xL1BQZFRjeGlRVEpSUXdXQVY5OVhzQjg3SHl3R1RydERvRVdCUEEyM0ZVUjVJZCsrNk5GM04wNkJQcVBBRjdudThlMVlydlgvZkczLy9nNmpRa1F3TXYxbDdrWS9oT3lta0RlaVRnRStvN0FsblhPSU50MzdVNmhReUFCQWhtTGhPc0o1SjJJUTZEdkNCVFpEWHhhQ202amkvZFo5cjBVVHVHcFJxQ2d6czVrM0NzUVRqVVJqclB5K2l1a09iZGhjcHpQNFZUbnJlZkVlYlZvZmFyaGNKVS9CZ1N3T3JqSnM4V2k5Y1ZqeU45bDZSQ2dMMTJ1Y1Jqd0gwMDNPWGFFT0JZRXNFUzl6RE9lY1BPU1kza0FMbFBQd3dkYmR6a09HKzRNamVQRE1TRUFTMWptV2U4UFpOTnVvZkNKQkJWTEY3WVRTRG1SbXhVQmpBbXJ2RzZER1JKdUpQckx3QlB1c3pBM0s3OFMxUXV6WXk0M3p3NFN5WGNwdEova0cvT3ZVUDl5NlZLNUU3OVpFSkFrM0JyTVA5OHI2dGgySkZ5UC94NTlBbmNuTXQ1Rm5BSUVDcUk3M2g4TUQycHhYK1RGMzZ6WWF4MEpUd0hST2xXeHppY21DL0l0REowa2U0bEx2VHdtMWZpRjEvNHh4cVU3TVdJdStxWkdZSU92VVUvd054UWVVMFVkQ1k4SitCT1Q3U3p2TVBtcldvK3JUSTZFeDRYOFNjazNSZjhzV1R4T1EwaGJoenNuQlE1WGptTkJvSDdkU3hjT3E4ZVN0OGpVa2ZBWXdUOFpXYyt3Ti9ySGE0a2NDVThHRTQ2ekZCL3g3L2p5Y2VidnV1TmpSZDlsemhGd2x0QVJZV0FJekQxNngwNFM1WTZFU1ZCeU1yMGdrSzRjRmc3S0NWSTZFaVlBeVluMGhNQ2xhM2dEOGNVRVNSMEpFNERrUkhwQ29MS0c5Y2R2SmtqcVNKZ0FKQ2ZTQ3dJek9CczJLLzlHK2dYck5RL0syMXhXV2gwSkZSTHUybWNFSnA3M3ZFbjVCbUpmTWMrK2Jxb01IUWtWRXU3YVp3UktJTm1HUEU3NHdKbDJaejd5N1VqWVoraWRPb1dBais2Mm1PZ1A5WTZFQ2pOMzdTOENhZnB3YlQ3Umg3d2RDZnNMdmRPbUVFaTl3ZlAwbjVwVllQalZrVEFjRnhmYUR3UndkaitKR2tmQ0pDZzVtZDRRMkVyMGgwOTNnS0UzZEYycVJBaVVrbjBQd0ZuQ1JHZzZvWjRRS0NSN3E0TWpZVS9vdWtSSkVNQ25HOWVTeURrU0prSEp5ZlNFQU40MlYwNlMwSkV3Q1VwT3BpY0VKdGwxbWU0VjdSc21aOXlPU1UrZ3VrVGRJVkNqTXpSanR5R1IyenZ1RGprbjNUY0VjalF2b1hNTVh1Z3BtbldWa2V1T0ZSTHUybThFOE1LdlBYeEZlU1ZXcnlOaExFUk9vRWNFeEV0Z2M5cmdSYXB4Skl5RXhrVWNFWUZwZWdzMlA4Y1Fvd2hiekRzeElpN2FJZEFUQXZQMHBxL1piOFdubldjc0d5L2xKQndDM1NPd1FDczA5WXN4Q2E4OC90VWlZOWYrK2dldXhBaTZhSWRBRHdoVW10N2lRYlZ6UW5URnl1MTBsblN4RG9FZUVMakUzczdlRVpOdWpqVXZuRGwzOTVrTGVUY3VqSUhLUmZlRXdKY3VmTFNuZEM1Umx3ajhmdzR2ODlkeDFqTkhBQUFBQUVsRlRrU3VRbUNDIgp9Cg=="/>
    </extobj>
    <extobj name="334E55B0-647D-440b-865C-3EC943EB4CBC-12">
      <extobjdata type="334E55B0-647D-440b-865C-3EC943EB4CBC" data="ewoJIkltZ1NldHRpbmdKc29uIiA6ICJ7XCJkcGlcIjpcIjYwMFwiLFwiZm9ybWF0XCI6XCJQTkdcIixcInRyYW5zcGFyZW50XCI6dHJ1ZSxcImF1dG9cIjpmYWxzZX0iLAoJIkxhdGV4IiA6ICJYRnNnWEhSb1pYUmhYMXh0WVhSb2NtMTdUVXg5UFZ4dFlYUm9iM0I3ZTF4aGNtZGNiV0Y0ZlgxZlhIUm9aWFJoWEcxaGRHaHZjSHRjYldGMGFHSmllMFY5ZlY5N1hHMWhkR2hpWm50NGZWeHphVzBnWEdoaGRIdHdmVjljYldGMGFISnRlMlJoZEdGOWZWeGlhV2RzVzF4c2IyY2djRjljYldGMGFISnRlMjF2WkdWc2ZTaDRYbnNvYVNsOU8xeDBhR1YwWVNsY1ltbG5jbDBnWEYwPSIsCgkiTGF0ZXhJbWdCYXNlNjQiIDogImlWQk9SdzBLR2dvQUFBQU5TVWhFVWdBQUJhNEFBQUNYQkFNQUFBQVBBTkg2QUFBQU1GQk1WRVgvLy84QUFBQUFBQUFBQUFBQUFBQUFBQUFBQUFBQUFBQUFBQUFBQUFBQUFBQUFBQUFBQUFBQUFBQUFBQUFBQUFBdjNhQjdBQUFBRDNSU1RsTUFWS3ZkNzgySlppSzdFRVIyTXBtaVZsZXhBQUFBQ1hCSVdYTUFBQTdFQUFBT3hBR1ZLdzRiQUFBZ0FFbEVRVlI0QWUxOUM1UmtSM25lbldmMzlEeGpFQ0hZVVUrc0tGaWNtRjVyVnhnSlNHKzBLMklROWwxWUNjY2NqbnNTUVNMaFJEM0hOc1NBd3pUV0FyR3htRFVMMkFjN2RCc3Q2TUhCUFQ0OEVrZmdtZVJ3TERBNTlDUWdPOGduOUJ3ZFN6YTJvMWx0OXdpdEhsdjUvbnJYN1h1NzcrM3AzdG5adlhWTzk2MWI5ZGRmVlg5OTlkZGZqM3V2NTZVdWxjQmVTS0MyRjVtbWVhWVNHSzRFcG04TThKOTRaU0FndlUwbHNQOGtzUEpUZ1RKUHM3VkFTSHFiU21DL1NXQ3VYUWtXZWYyNVlFaDZuMHBnbjBtZ0VGVFhuamZObHZaWkpkTGlwaEp3SlRESE5rM0F3K2RxL0dibEJ5WXM5YVVTMkljU2FGZ1F6aksyeUtzd2wxclkrN0FwNHhjNTk2QndYNDJmWko5UmpyQ1Rwc1J6VE4wVm56ZWhmZm91ZWRIMUtaZUxJZGtzRSs3c3hWQ1lvWlRoZEx0bStFNHh0aXp1bWkwVDJwOFB1cCs3Yy8wbFQxTU5Vd0tYUHE0TGxobUMrZUo1S2MwNXRyRkx1YWE0M3FVQWg1bjhrc2YxQ0R0Z3krLzlGWG1YWTAvYjRYMzRVMXozSWJRTGxXU1duYmxRV2UxTlB1TnNJVHpqOG9Ec2grMEI4UWt2WlJyYW53UXVlVnl2Uk5uUmRYdjVyei9oOFZRcHJuY2h2S0VsdmVSeFhZemFXUnhWS3lPN2xHMks2MTBLY0NqSkwzVmNqN0JuSXVRMnZXc0RXekJPY1IwaDREME52dFJ4UFJHdGxYMjFOTEs3QmtoeHZUdjVEU2YxdnNmMUM5YTZDcWF1MXFzN3FiYmJuV0hkUTA0c2g4U251QTRSeXA0SDdYZGNoNXpWYzJUYVlCWG4zcnJKSjk1S0h3dGIra2h4YmNuMG92SHVkMXdYZW15SGwremxrRDg2K2xaTDhIVzJaZDNGOGVhS2Ira2tTM0hkS1pPOUQ5bm51SjdxcFhQMS9pSkVmVCs3bFZrUHlreXd3MG5sZjZKVjYwamk0SHJrcXZhYk95alNnQXN2QVF2WGQvL2hueng2UFBqRTFJVXZVYUljUy9ZbWVVakthV2FXK1hMRlJhKzBZNGptSXBkS0RBMThObFJuMlExT0hOM1l1TTc0ck1qK2VRZEpHbkRCSldCd1BjMFA4ZXl2ODAramJLbTd4R2JZczVwZzZpbUEwTnA5dE9NMFVZZkhoV3JlNmhlUzFNSjF0dGhlOXZMUk05VU81bW5Bc0NTd3YzRmREcHZJMmFLYXNoYXBWdzU0WHRYcUNDTU1RTy9sQWxDZGxNZTNyV1FXcnZQc2svUW9qdWxLRmxucXZhQVNNTGpPM3ZrWU5QYSswdGZUUFMySk1ldjRTN0hpZWI0MVY4ekdxV3dRcXAzYmx3YlhNNHgzczFMaTljTUwydUtYUjJZRzE2anZwL2NacmsvM0hQTG56V20rREVDSEkzaldFalRyTkNxQ2pkNEIxZFdPVXlVRzF3MzJla3EvWXVjUlpKamVYeGdKT0xqTzdUTmMyN1BBY0hIVkRhN0hudlM4U1dZdlo3UGVpclVEcWpPR29jeFI0enJEQk9hYnlkZFp3Z3VmaHZZdkFRZlhHS2Iza3gyU3NZem5DQWswMlRFVlV6L3NlZVBDVXBCQmpLbTRxR3NJVlAyZ1VhNXh2UzdYWHVaWmp6WDFxTnpTOE1GSndNVjFjVi9oT3NiR1N0TWNEN2xydy9QV0daUzJkajZyYVgrNEp3U3FLMEZEUk9FNjUwdFZQbTZ2bVlmelRVT0hMUUVYMTZWOWhldENUMXdDeUl1MkJBdldOTkx6aXIzU2gwRjF6SXdBZ3JQQ05SNmRYT01oWTh6ZTQ3U3pULzFSRXZnbDhhaG84TDkvNjJFZjQzbzJobDdNTzdqRy9HSFJrbXpKTnJhdGNPME5nK3FJby9KQnFuQ2RWenBob3JkOW8zTklQVUlDcFNDaTVYMnRYd0h0WTF4UDlWemxJOE5qMFpJTXpHV2hVa1ZZVDMwZEN0VmlZTFlwY1EzZExoK1lCSzQzclV4VGJ3d0pYT0VEeUVmaCtFV0F1bjNVNzZWNG9qbnZZMXczcmJYb3FBcXVHL3NhSkJQdUNvamZZOTRZRHRVRzIzQnlrN2dlMVc4bUFhNlhIWXIwSm9ZRVpxdmNlcXVlcTRINHZxOThqTEVmZUZPWEphNnJNZFNpTlcrRXVGYmRIY1pldUE2SGFqMndqQ2R4bmRkYWVvd0ZrQitqVlZNU3JGWFZJQVU5QnY4RDJJeVhKYTV6Y2FabmRXZVdWMWFtZ29DUnE3MDdvUlVPMWRHQWdTMXg3ZXNsUk9CNnFaTlpHdEpEQXFOa0k4NmE4ZlZodG5OWjRuckdWYjdoVXJQMkcwSGdHNmtSZWErT0VRN1Y2Y0EycGNBMVRQZG5aUkhtV1F3RFNkS21GeTJCT1RxU05tTE5oMVp3ckxpaW94TjY5cTk5UGVZcTMvQjYyK2REY0NLSlJQY0NKYXRlNTBPaW9PcnNXYXIxa0hHbXpaTzZ1K29TWHJBME5DaUJTV3FjakRYVTBRRlQxVlpCNHA3Myt4ZlgxbFppZEMyZE5aTlJibmdVbGF6c3M5bGhIS0tnV3JWa2ozUkNYNjhZNDZPcFo1QmhYTk93Q0FsSVhHK1k2UFhMRXRmYkxyeU1PR3pmcEwyblhXZm5ZY0hwVFpPTXRoenNGTVlmQmRVVjk0aUl3SFhSdEVFKzFkZEdpUEY5bmJoMlQvUEU1MFNVKzFkZnUydlJFYlYyZEhLZVFENnFuN0RwOWJ4TUZGUlg3YjRpOWZVSU0xWjNPYld2STFxamEzQW5yakVmcW5STjBpVnkzK0lhMWxlWGFxbW9uTm9FcElBeW1jQjAvRW00TVcwUnF4RG5HZ25WTWZhY1RjajFOZFpBZEdEVm1DUTIzY1hsbjM3N2RYOTljWlVvQk5kZFhpYlFxK3o5NC9yTHgzKyswb3Y3RU9NbmpZTHNsa3RKbXgyZTE2QkZ2K3F5SXAvdnZtd1JDZFZSdmFMSE9YRmNONWxSNG14UDFxK243empVdnY3cnFtN1kydmpEWDMzMDQwZHcvNzFEcjN1SER2N1FLYi8xMGhybVp4aU0ycHNxT1BzWHYzcm54dzloMnVaZGVhaDkzUytJNE9uSC9DT2YwQ1E4N011bi9DTy9WeEhSQS85M2NmMTU0bDhmanI3Ty9lTHg5cy85ZTdjQzJYY2ZZdGUrQjJGMFV1V243Ymp2K3RjS0tiemJ2K2wyTzJJNC9vbU9aYjdzSGNYcmx5bXo3RzNzV21va2NnM3JiQk50MHN5WVp3blduVTExUVc3OVIwSVY2eVFXbVpnM3d2WTRMQVBwOWNFcWQ1dHV1UDVKbjdXQjFaL1V1UlJRREZySXZKKzEvYllxejNjcGtKMnQ1VXJuMSs0eFMvdDVIZ3lpcjRHWXNaOGdKa0ErTnJWMVNncDZHMk5Id0hPWi9PUzJqeDY4OWRiamgzeFlkOTVNKzhoMTVGL2pNZjM4dWJqMnFjampROEYxcHNUd2REVjdiYzBxNVd5VmkrQmwzbWZZMythS0JpTjBaUDhvT3dmUzNOZW84aSt6MGd6SE94L1lIdkZRdExiUWxHVnFrUTJSN2FxMXB6MEY3RzNmb0l2anZPOHBVM3FyamhDZVNLamlsZUdiRmkzWDEwRERvZ3dEN0oxNGkzUjQzaEgvN0s5NDNnZVplUmhlNG5yV2YyT3Rxc1lTYktEK2VPM3pCZmJjRjgvWHZCVzl0ZWZsZWFNdWVCOW9RNHU5Z0ZjbFZ6Mi82VTJYN0tIcGhleWxGUzliTmxqZjVzbkVTRFVqL1FQQzlTeGJnckNtTEtXVVVIYlJkc2gwa2Yxc3pmc2NwR0N4TExDemorVCtOMlBmOVA4R2E0MTJ0bzJiSVI2QTVqdnNkbS9FSDM3THJxdkdVcVZiYWYySzl3ZlVEbFB0OTNqVFZTeDlrTFBmejRlT1dOMnA4V0Q2Yzk3UEJ4aWMxREhjRXcxVjkvd0g0WnJlanI4Z2srTVROclpjWEtiRHVpc0RxSEQzbXlucml4NUZCVnJlNmVmb0lTR2hnTEpGUHNMS3dscWJyeDk4dEVRVnlLSlI0VW9Nc2p2QkdlSkE0eUlGa1p0a1BEWlhwV2p1cnZ6UklwSXg5anU0QTFyZzJtK3FpS2crL2gxOW5lSDVaZ0pIekJKd2pjWjFnYjJHK09Ua2xmTzhTeGhsVFViSzBsbUdtY1dRTVlWSjJneXZmV0RKSUVGNVlwT1duYVBVbmpmSEZYTUQ4aWdjd3loYWtqMHJZN1FTQnN1UHZVNmhqN0Q0dE1rTWswU2NzN0ZkRjZnV1RXTWpCZUhheGpLT1BWazJ2YzF5ZVA2TTZsVUZhOVl4N2FNZzFRVVBFd1ZoT0oxbTdRcVZZWjBUT2V2LzJSSndmVm84ZEZISFNsUE9YeVpLSE94OWxxN2tWdVFqR1ZENkVMQndBQWRqYitGK0JMTlhWMlI0UHhjSDEvSzUvMGY2WWNUVFJPTDZNMm9sQVdwNVRiTEhBVGYraVUrc1JhQnFzNVlNdlNsb2RRSjZtZGQra3JWcmZSY3BYc0txdTRyc2xYbkp4dG1UazZTY3R2V2FoRzhQTnpick9WdEJRekhaUXk3b3VrQzFvRzFwNGtlNEhsY3FFZmZ6TUdBcC9FSzYxUjA1WXdTR3QzVEdaZGJLNEtrMUZFNE1JRVhaZFFIQlJUVGZ2OU9FOERTQjY1Sm9aMFFmbUpBZ0x1Z3pORm4yMW9wSVVOUUtHNW9DdkpkNU1LWVYvMExFOS9udjRIcktVUjE5Y0l6Q05jYXNSY2t1cnpVWnBDWXFBWE1Fa1grMklTbHdXVDFEbTZEczN3ZzFHVGpBYjhnRzV3dWM5Y2kwSzhSN2pyV2FVTU9rZmhmcEhoUEhLT1ZaMTkwVlZLVFRYTUl1VU4xMmhnckM5VG96czlobVVQUHpZaVQreS8yRi9JeGU1NlhTd1F6ZGVJRUhRdU5JUk9JMnoxcjFBMWl4bDFVREJnOXpJZ3hGV2d2ekFQeWhOLzQ5cVFIQTQrbVZKUkdSMTNNRjlIUEpHWlVWbVJFSmN0N2lwRm5XcW5GUHYzOE9yc2RWOC9YTExRclgxc05NVU1OcmduMUQ5VjYwblF4UytXNXZpYzc3dkFpbzJvTzhvaG5vVmNsVE1sMFZMWVcyODdkb3dxSDFkZVQzWlJyMnJCZHRIOURYYUQzOWhDNnFheHNwRGFkeWhPc3k5UFdQU2xleWx2eDJVZVBUS0ZHRTZ4eUJmS2JNclpJMWlLNnpWZ01JaENibHdxbHJrWkdCRW5EempQM3lBUkVHcGZRVUxSQ1NRNW9sN2pGYUgxTVdZNGlRcEFYY005SWVFZFI5L0R1NHpnOEwxd1dyN1lyaXZSaGtiWjNYbFpSQ1VCVWdQWTBPb09DK3JTaFYvS0N2YUt3Tm0yZHBpZDloeUdBVk1mU3VpZWpBOThCRUlQM3o1U2wxQ3gwVjBHSGxhS2ptSFZMQ2RRbkpMWGRHc2QzRmRkM2lGL0FpdzRBRGdleDREVjUvRWQxa3JVUGsrOGliMERnd2tOVm82eFVzSW9xQncvQlVYQkJlRDl5VTBwL1g0eDU4Y3JDRzdzQ1FLQjFNVXhJNFJyeGRxbXVnQi9sblpLdVdob1JyNE9Pa0xEa0pSS2cyQkVycFFiMlpxaEhkTk0xY0VhcFVuTmJzbXNtQVBRRGlzc1ZTelp3aGMycDFhQkZ0NDFadFZXdVNUTXJ4VTRZMHRHS1NBU1cwbytYT21KU3dSVzJXaEd1TGtMekhMT0ordmFNQVRJUjdWUWRQRUVvbDNyVGtBcjlxRDBwUjFmWkRPYUFVRUFsY2F4Mk9uQTlUQWpnRXk4ck1JNDhOSGdZenhxby9NamxBd1FVWEVKd3kwWitOYXlCdE1WSGlEdUlJTzZTdVpZQVVxTklDSmRSakRtbG1kekNjSTBVT0lSd21PcmlWVG8wZ0luci8zL3V0YTQ2SHZwTDBLM2RlYytpd1NvK2FyeWsvcnVOUzByQUNhY3pGN0dCTHhkYmJOZVcxcjZ1NkdYbm83UGYvMW83dENsWDNzUnZnbXRaT05tUnkwdnhMZks0Qnp4dGNubFVFOGJXSktVWmJHZ2NQSFIzUWVtaFJqelpvdUMyVmFkTzFpRUFrUmRib2hBM2FUdmNCRUNvZW1IZHcxSW9aaUVodWhtM0tDQTFCYlo5UnZDbXNMMmZqR2lWZjdJdUpUaFNCNjdLOXB3WTl6Q3VIU2hKbzRLQVd0VDdrQWZReUpUTEdOdmdkeC9XQzlDYTk1SmtaQnAyMFZVU2NVU0hvV1p2S2oyditzTGhCMStNazB5L1drV0lwVk44cVQxWE9CTlI5NEJvQ1ZVMHg3MVFldUViYjZ0S1FNVlpSdUhZWHNtazJDd2MrS0taMGRpVjBCb2s5ZVQyOHpsdUlhQm85UXh5Um84eHRSV3RoblJOd0xkdlc4NHBHcWNHV1BpeG9VSGdNVE55NWpWL2dJMFRUMVhPU01zbkZ3clUxN1UvQ3dhWU54elc2cERXckFvcTVPb1RNSkJqUWtGWTgrTldmd1YrZXR5am5YallRdDNPTDQzOFlZbFhtblVQL0dDSTRhQ2tVaXJsaXhWYVh4QTJLZU13SzV0NnlOV3JxT0M1RmZkZnBDWUdxSnBwM0tnOWMwNnhUeGFMejg1SGdnYnNoQTkzUGVlekVFV3gwLzU4SDRNL2Q5K0VxUlBnZi94UGRETUNObEY0aHVVQUFKeFhEcHVWSEdJclRGZGZVaE53VmpXd05ycjByV2tzeTNpQ2NBbERoNTcwY3pkWjM1d3l1WjZ2c2pjUFIxMmhWR2x5a2crN2lLSWJNb25DZEoyRnVxK1VTV0Z0OE1GWU1FbDRMNGJqMnNyN0JOYUJVczlncWtLOEdvRVFrbzZvNUxYcHZ2WWQrQ1lPcVN0K0JhelN0N3VaMWJhTE43UlNWc2hNcG03ZHBaRGxHbStJN2lDdmF5TWIxbHNVVGNGMFR0dzFMcVVzQzZPc3ppaGFFeW12aFdnVlJCMUdhbThJd2cyOTVFN3IraGl5aFQrSDY3aXVMN056MGNIQ05jZEpTY3REZUhFUm9QamxXZGRnaDN5V0pGYzM0WERVbVdzTHFnWHcxQXRkWVR0T3lEK0Q2Y1psTFhyZWRsVzMxcDZ3YjRSWG5EenFDVFVBNFZFWDh2SmxpSVFENkdtRFN4dW1LbmxMUDdLeTRGZG0reStxTVFNd3hrOTNBZkFGY0wxdU0wU1lMNHJiY3FYV0E2OE9LdHBnSTF4NXF2TGpkS1dMRkxlNVY0cHJCdFplSGhHdEl4OEkxaldBa0VXZmVxQnRTbHh2dzE0bUtuWkxUZEQwOUhVZWFWSXFHd1RYS1VsUEIxblhiTklrSkhXMVh6STN3TmEzaEtCakg3eUVCWGNNVkRWVkJPbTdHSlFRQTE2dTZ3L09SNnBnZ3krek1PNG90ZHc2ZFJVVGhIN2crcVc4RzVMbjc3OTlac05nMk5aQTUvN3dleXlDbHpVQ1d3UFVCRlZRMDlVTXB6NmhnZnMzK3IzYzk2dXByc3NMT3FaSEFvVTEyWStINktUeUt1cGdzZFpBNjNMNWVkMDFjWDR4Yk1PZmw2QTNyVmxva0ZqOUVQeTF2U2NNdlcxSEp2Skc0WGpGQ2hzRERtQmFOUVdCRk40TGFaTmJmc0tMRHZPRlFGWlFkdUlhNHRIRUtXY21hWjNiY1NjRE1zMFBGZGZaOUpVZ2Q3cVNxVDlNZHZPWjFWTkVaY0RoNVBGeC82REdlZzlOZCtUeXpoMVduU3RUdGF1R2EzVHdrWEs5WUNnaGxLY294VTNkVU5OQ0JqaktpRlEvTFFGcnNXdXNnaUJ2UVA2N1JuN1NXdFhJYmNSZHZvQ3hmWmNXR2V0ZERvU3BJYlhoeWZaMDNOYWQxbEpvZ3krekE5TndTZnZvZk8yQW5ITFMrenBRWXUvRy8vMWNEWG43bXcyNEVHSTluZUdsUUxHbFBtc0xGd3ZVN1lTTDgweCt1YUJqSTVOQUJnckZoMTRkUDJkZjMvZmxmNHJ6b2NQUjEyYTE1VWNLNG9aUWthbUpMVE5RQ3JiWW82ME9MWFp0OTFFMGs2Ui9YR0RJNldveDRCcGNkY2ozTGxnK0Zxa2pXb2E5WHRDYWtkUnBsNG1SMnZLcmQ0T3NiUThUMUgyRDI5blVVYjk0VXhXc0dHcUVvaDF1VWNURW9nQmk0em0zTEUzdEJYRVBxUWNVUlpCL2pYdUVhcEM5Z081MGxqTUhDSWdtM1ExQUQyODRveWc2SmR0bmdhYmZES2xMWEl6QmZuN1V5U2VpTmcrdHcreG90TmdETlFjVU5oNnFveUxnempNTyticGpaQlBDaFRCTGdPbTltSE5qdnF3MFAxOURGT3d0VXV2a3V1SGJQcVlxNnFQOFl1RVl0MzhqSmc3ajJTcWJsRmIva1Z3dlh0SnkybUp5RG5TSWMxK0FiaG12M25Lck5odng1b3g0Z1hYc3BLRWpaNHo0T3JnUHJJWklqZ0hPc0IvT1kwV2pFSlVscVFWV0VkT0M2Yk5wMTNaZ2V3TFZObVQxUFM3MDYrNEhhSVZrZ1N4UVhraitwOG1pYUJ1RkIwS3Mzd0lQTFd4U0p2dmJHOVFlMGpSZHNYRnJydCtHaW1TYnkyTGhHNnk0bVN0eEJISTdyYlhjODk5V2duR2V0R2xqazJRNWRBczVhdm9aRTlkSklnQ3JHYmYrNHJxdm1qWkZMZDVKeUtGUkZtbzcxYXhDdlNYWUZzNmNCWEVPTmJxcDhKcDhmSHE1UDZQYWE3NExyOGJNTUR6TjlyaG8yQittSmEyd2VxRW9HY2QwODY3UHd3d3FxN25HdU5xN3hob1hGT0dtaWFjSngzWERYUTlBZkQzQVdmb0U5VmNuOVVUaDZpa1pIbDgzU1NIVFdrVEZ4Y0EyTG85TEpJSzlsM3htWExBUTFDSUdxNE9FdTN3azdwQ0tpTUhIVnBpWndqZHRGRVlHTm1HUEpjSjNnL0RVZHFwT2xuZStDNjhhU2ZHNVhGbGFWaks0OWNYMWFkNTNBdmd6MkdrOUNqNTIwdWZYamQzQzlZdVRXRHk5NjZPV01sYkFrVzJXbEE5ZTgyRE5QelZZWnVSK3owaWd2MmxDdjloUlZSMUNSaWE1eGNJMlpxV3hKbS9XMlhveXdRL3Z4TjNTL3NhRXFPTlVOZGhFZ2NDM3pRTEhVV3FjSFhNTlFWTmEydDhLZnlOSmw2V1dIQUVkUlRvdFpNY05rUTRWMXc3VmY4Mzd6RkR0Qzcxbm9jRDF4WFZWenErQitvemZWcW1GY1VnWG80Qnczd01IMWtKNHJhTHAyQkFTOFJjVWJmOGJMZnFQWTV1OVo2Q2d1ekRabFpBRUthbXVyZ3l4R1FCeGNJN2VGVGxZaEM3T2RSTEZDZ0d0SlowTlZCSFdjNTh0cllzQmpTL0VuWERmTm1IOExQMHFoSW52dXk2eERoaEd1WStyU1ZIYWltamRPOHo2UDRFMmRIMVJZdDZkZ2UrRWE2NWM2dWJCREhsU3N5K2pKMVZBMW95aGlYUjFjencxSFg2T1cxam93MWp1RmNtd2U3bEpDYXkwQzNaZk8vb3o4eWFQSGI4VGxNZittLzBjSk0xZjdOOW12STdrWDkvK29SakhLZmZsNCs5cVhZRTV2emozOThTM3Q2OStqb2xmTTRBSTVMNnRnZlVWL09pOXZmbEVIOXVmSmgwSlY4RnAzSmcvUTF3Q1F6S1ZoV3AvcmEvT0ZoRmtJTk1tOGNkU0gxTVBkcTRKVnFocGRLdlIxOHdDUk5GMWN6N2duYzEwbXZYQnREUW5DRHRIdk9Sd2hCWE9heVdkUFhLNUo3aHhjMis4TFRzSkUwNGJiSWNDb3BSU2dHMFZmYlhCeDZiU3VCNDEyVW9iQVM5TkdYREJpWjRvNzEvajBiUHVNLzdwckdIMUJYTHBmWTYyUDNzTE9WdFE5dlphbDlkRVMyN0J3L2N1czlYRmZ2NDNFd2pVZ3ZHUVNTaDhLS250RVRnR3RneVptQURBaEtXMm9pcUM4czBnT1hOYzFzVzlGa2I3R1VnRmFuZHdvREpJa3VCYXBZdjJUM3FsSVNoUUZyUkNLNnpsVm96Q212WEM5YWd3c2lCN2cwTGhlSlFzRWFtYTNKNThjWE0rYVlTK3N0TDNEd25HTi9VSTk2dkRudThSa2FQdE1GNGFRNklhTUJpZ093RHQ2aUhDOWpVVlB2aTVRL2M5MHZGUlBuT2ZZVXhVOG8yUU5EQzlrVDlXd0tOOWFWZWowdnMyZXEzblRKV1ZLVzdpRzB0aENGcTVEZDVUbXJQVmFKNWNrN2wwNFZFWHFqdWNiQVFvUmczcHU2UndJMTVqWUh4TUI5Y1doNFpwMmQxV3VFSDBVcmtjMStCV3hkZTJGNjNXek13QU0yN2d1b21MMFhpMnI1aGJmK0Y0SDF6bU5wZmdNSE1wd1hOTktlMDNUWVlyek5ML3ArcXhQM294NjI4cTd6czdTQ3hnd3VXSUgrS01IWUx6SVdYbTUwazZGZkhmcHhWUzhjYTlHSVdWZjRYcUV0U29JR0ZWSzBNWjFVUUdHa25pZlc2Ti82TU1EZElWdnQ5T1ljS2dLNWgzUG8rdE5vcnJwdHREVmhHdjk5cGtHU2pna2ZZMUJRV3NoNE90a3BMNWVGT1VQKysrRjZ4Vmp3cVB6V3JnZUZWbERCSEtvRE9NZUo4ekJ0ZmVpR2s4emFabkRjWmhvbWdoY28zdHVhSnBWMVJlMzlScVdqak9lZ2xZYUdCZGxjVWJaMmNZeWtUVFprOXViNU1uTEx1S3AxOFBsaXEwYVJSRDIwU0p3a0pzVTBibzAya3F5azltNHJyTERuSnIvNFgwbHhMMnBUYUgxMTV2SVdMN3A3L01wZ0tZTmg2cUlycXJldzI5aGg2REVGZTR2cUI1SWR4elhxOHJpcHllOGg0UnJaSy8xZFNrYTF6TktyTHlvZ2I5ZXVFWi9PU09UUU0xWnVHNDh5NFAxODdzQnZ2RnZYVnpMZFBPNnc4Wm54Q2tqY0kxbVBhdzVsWlh5YmloalVVZFpIbDgxTGszMWo0bUlTZFlTRXprY3FSQWJOWFUxNXlxcFViRXA0UXhzU200RjJRRG9Id3M4cUNtVnZJM3Joakk1aUFJbHBCeTNWUWYwU2hzVW5NQWhxY2hMcGdtSHFvajBuU0VYdUVaQk55a0tJL1NHSUtGL2ptc0lrb2VNeUFtSGpvYVFUdXFiM1hrd3JWRENuTjdoa3NoejF1am1heFpubFBKMjY5YjE5c0oxWG8zWm5yZGVJbHQ2Qk5pR3k2aGFJTE1ETHN1RWQ2RzR6dmRydFVmZ0d0MVA0QkNGZ3p5ay9zUUNWeVdxdEtCU0t4UjUxcFprV0NNVEJpOWFVZFI2WHVxdlNhWEhZR1VJbTZHcGMxeVgrVTJvdVlqNmxJeU42eVo3WGhlRjhqNkRPM1N0RFI2WTZUYjExOGtzRDVtbzBqUVhvV0M1U1Q0WHFqd084NllGUWNUL2dXdXZKS3ArR3RNSjR6aXV3WGlaZ3Fhb2ZFUFMxMVQ5RGNvRU9ieVNLNlRHRnQyc3U3aEdLZG1SZzlmZGV1dEhIMzh4UlR0dTNsSmtFS09LUTRtcDRQU3NoMTZoUHJoS0dtaEdLS3l5eWhsekc3dnlpa0g4YXlpdXEvM3lkSEh0S3lUUmtGNlJaUUltbDRRWHZ2WkJQRWo5Y3kvL1Z5cFMwbERIVlZwYW5TSkJGSEM5eUNtZ3RqYTRaNXdCQm5CMURVdTBmSTFDU25xRWdORkNBV2dYMmJjd3hlUUJOcTduVlNSaUtPOERFRFhlcDdyRkNlVmJjcmcvMWg4T0pPaDJFd2xDb2NxakFQV0t4WlJ3blJkYXE2cVVGNC9tdVBhS29rT3ZiaUZzU0xpbVkwS3lVMVlYaXV4WnlIS05TckNpTlEzZGNUTU4xZVR1M0lJSTB2OTFCV0NFZ0tJbUkrYVZtaVlCaWNDcEoxR05OVzhDMlhqZXc2cGRTUUVvbU1pMENTOWh1SjROTkVwOGxpNnV4Ym96cGNiWUJxUndWOVlka2NxdTNHL0pXSFdoaW92WjVUMXExc2h4TFFTSTJBcW5ISk80dHVaZUFveUE5NWJrcFhCZFVxMmxQaTFuNDVwZWNxa2NkQVYxbTlVZkZBU3djc1VsRlJYemlxYVNCVk1KUXFIS0l6UGFZT0szaE9zSnJ0WG1yQ0loU3VDNlFUaURpVlRCMzdCd2ZRTHRWZ04vNy82bjBNVmEzZ2dmcm5JbHhtNm1VT1dnWmJSckw2bFFjUzJiZmszbXVvcHRLQzFNeDBOdUlOSmNkWWxqSTAvdytCSkllYWg0eFA1c2hTajZkR0c0bmhEQzY0T2pnMnVxa2VySVgyU3RDdWNIU0M0cHhxaTlkcTlWZ2VJS0ErM04zQmpLaWJmUjhsQkljcE43d0VTUUtWd3I1WTdRSWxmVW9GQlpTMXhqdkQ4c0VzSEhQVGF1alRuT1o1bzBDbFFYVjBWUHVNZEFYakRvK1kveHhFVnJPRlE1SDB5R2JYNkVhNkZYQWw5eUVyaXVpLzdDUlJPSjY5eDdiWTZKL2FSdjZKVXJNLzRTSFJIK21TcE10UGM5V3FLbWV0M0xINjlvZmtDcGRpM1JNRHp1ZTAvZ3M4MmdmZUt2dmV3VDN3ZUNXZnRUVDJ4NkgxSEJOS1Z1SXBBYTZHc1lPcXVzL1gwMHJNaEI5SkJQVXlyVyt0VGY2Y3lTZXNKd2JiOTFMQmsvZzJ0Vm81Yy9VU01XMmFJWUE2Wkx5cnBHSUFGZnU5Y1FtWGFyZ0g5eEM3ZGZZT2RxS2hTNEZuN3hpVGtFUzF4RE95OHFvaEpETTlEQkd5VnBpZXVNbVZsSk5qYXV3YUdpT09DZGh4dFlEbXloZkFTNWFmK2tpb2w3UlY2cTU4a2tvVkRsY2VPV0JZUUF3clczRGl2NkMrYWw2cHhPNEJwalNRMjZtMXRXa2JpZUpoNjdjUGVqOUQvejBCMzBSdE5jQ1FCYzQ4OVpVcDNnY0NQY1p6bjJSS0E1OUlDNHZBcDdscjV4S2QwQ1FWazRNZ2R6VmZEOXUzZFYyOHNlWHVyUFJ3SVp5NFdONXVldTMza2VqZTBMWkZGdWlMTHlmOERuakhXYnhHdHdiV3BVNFF3eVBqdi9EKy83a1NJN1cxTU1jMitUcFJlWFRSVk8xeFVJOE1UT3BvZVh2aS9yOEVoY0kySkxVVlY1QjRKZ2FqSkU0aG8wci82Zndra00yN2lHRlFnNVNOZkFvZnFSSWtiRU12WW1mNzhxckhFVkdldGFRcFZxRG1VWVZEbEJrejFqRTNKY1R4ZnhGWXp6TGdPQmEwenFsdENkRDFPU1NGekxTUmpSOU9kd3hCS090clc4VE9rbWFvQkMrd2gvcFpTdmNZMDlzYThUOXdmdSt5K1BnZGlhV3VmYi9QVlRSMzNDOVZIK1FZMmprRzVUQlJPdXZla3FaY0hlUWY1M3RuOFcvL1RTcW9PSGhCSlpKZHJqQjQ4T0V0ZjBkdTFqbEYwZnpzYTFxbEZGOEprcDhvcFlSdE0yZXdQRjVSNzRNSDlHOUlDZ0UvOG9nNWV0NHNNZDdUODF3Wkc0aGhaYlVtUUZ2alRTTlBwUzRocVdpWGFpRVJ4Y0Y0ekc5MFo4ZlB5RCtoODY0eUcyczZaWXg3OU9sbDVSclRqa1lWRGxCUHp6UzRhVTQ5ckxuR3I5ZHMwRWtrL2dXc3lIMTVjb0pCTFhjODlSOUc3YzcvL3JXem9LNFBLRGZmZ3lIWEp2MFdvQUhkcmRrM3ZSMWI0NXE5T2R0bzlZcnE5SERDem8weGN0cTQyVHNUUzQ3a3lYL1I4NGRHUzl0dTRlVzNYanUwbU9XdVJMS1NNZmErc3ZGaEcvU0Z6REN0eFNHWXFIeXZJZHVBYk5rcUlSVndmWDY4cjZwcmlScS8xL3RrbWV6TWZhbitJZXVrbm1xaldYUGdTcW5LQnFEVWdJRUxoMmsvSTdpZXM4MlhHRkdnVkY0bHE5UnAybkc5S2YrNkVwS0JabjFCbFNwZ25ZOHUrajI4K2hmNWF4aHh5ekpBRXp6SGpPeENZdk9UamJkZ1p1RExjaE9pY1MxOURGaXlyZkFqZUtteDI0QnMyV29oRlhCOWZqZmMrVlhhYjZycVI5WFQyWXhOWnNnbDY0SHNmYWFVN01OQ054UFU4empDRzdobDdnNGhsdHU3T0VJV2NlZy8wb0dVeFpzMUtLdWR6TmM5cUlpc0hBSVVtQTZ4bmJKT052eUZzMnJERHhDbW1iU0Z4RFhaeFVpYXRjOGFvV2RFY0FBQTRNU1VSQlZNTytWZ0hHdmw1VVFlTHE0SHJTWFpad0tmdTU4K01sbXVGbWs2SHRoV3UwenlhZUFTTVhpZXYxcHcyL0lmblFIVGR0MW1vandRN2JVLzg0VnhkNkZQa2V6aHpYcHN6YVFNS3lKY0MxMlVvUmVUaGZ3b0J5UGRPWmRTU3UwUTJPS2ZJUzF4enpjbTZJVUlscm0wYlFPcmhXaTMrS3phNnYxa1NxRzYreFFBZnVoV3VVYzJ2OEFPY1lpZXV1QnlXN0ZTWiszRWhnSFJPenlQaUpMd0JsdHNEbFh6MVhRMmE1UC8vSG1OaHVZcEdzMzV3VDREcHZHN1RJYjl1K3h6TGR5YzR5Uk9JYVpvdG9hcVR4ZVI5RngxaVREQ1N1QVlqRExrc0gxOWhsVzNDamQzYzNlejVlK2xYVEkzbUNYcmltWjhIeXk1dzBDdGU1WUVYamxTUVIxV1JnM3dsYUkxSDY0UkpmZ1hrc093cUh4Y1NqUjMzY0NFL2Z5eXNKY0YwT0lOZEJHY3lJamM2cVIrSWFxd1JxMmdMNEhrUEtFY05BNHRxckdzMzRmczdieVJGSEZpamR3RnlHcjJiMVpyZXQrNStnN1luckpudE9tdTVSdUI0ZGJFMUM2eERZVFNKNWg5THRUV0NKSTdueno5a0JTMUswQkxpMkY5WW9pN3h0ZWF3WWRXdGxINDNydk43dGdZRFhLRWxSTjY3Q2RkT3N1QlJyUk9MaWVzN0FuaUozNjZiaTJiaTVnTjZMWGc5UnoxMk5zYlljQ3FKd1RWK2RITGFiMFVkL1JFNkIyZEt3cysvQkg2dHJvZTQxUGRKRlJpZkFkV0RkRm85SUhEQnNDNkhkUHhyWFUxck1FeElvZVEzVGhweXF3elNwaVJ4R3hIams0cm9EWWFZMC9manE4YlQvcEM2bXpDUlNYNnV2SUdQRWwxMEd1SzZwb2syWUdRWm1sbHNxZUdoWGUzK1dNcGtJVEgrSGx2SGVNRTZBNjNYVlBMS2tKYnMxekVsQXV4NGExMU5xbGtLclh1UndqbVpCVU9ibHd3T2pTaEhDOWhZbUFYWVNGZ1dOL0JLc2kydHNMbTZLNklIOGw1ZGpzYW1yTWlucVNGem5GYVdlWUZ0ell6bzNJRHZTYk1tWVlJcnBFSzRsVlJ6Qk85aWFROGh4TDFrbXdQV0V1N0RtS0FCZzBkbWxrVldDeGhYUWczWVNRZnFkNkUycDkzQm1SNkpUTFkvZnBYbWRVRXlySjNucXNqYksrZTJZMjFJeXozNHZmaTFXeXJKUnVZSStBdGQzdnhzeittLytCdEdVZVJmR0xtMlZzWjhRbjk3Zy9oLzh4Z01QUFBEaEsybVd0QkFyNzEwUm1mUHR4QVo2Wld0WDdDN3l4QWx3RFFRdVc3VTVZUTlrR0d2Rm1XbUxBRjlSV1dIc2R4L0FzczE5RGNaK25EeWYzOFpERy9EZ0NKelBqNGQ1TCtUZm9xZVF6d2dVei9vbDFxNVFBSjI5ZWhsZFA4QjEvQVB2OTluWlIyb1VJTnowSUhkbVlqNUpsKzNZemdqSE5RUkNqaGQ4bGErb29Xc0xoOEpqSzlWMW02cE93N3RhRTNOazhoMDFPZzR2d3ozbG5BRFhtQ2hhVzRxemVuU2w4a014UDlOUkQ1aVQ1Slk5akwva05yMG12d3FOZHo4Nzl4SXY5MDdHRnl4NTJtMTZYK2RzNFRsUXRkN01RM0FNOEhiUCt5R3hFRlBsaVorMXN0a2U0QkxzNnVzdHh0SGVDV1U5YUpJb1hOT2hJSEVNYUlhZmdwNmdZMExIOFdrN3BPekFkVTJ6RzU1bmhkRUpHdUZnMGk4cS95VjVUWUpyNkNDdVBya2dHbzVWc2g2SzYvYVI2NDRmSWx5VGg3NVYyR3dmUVdQTGtSeUgwby9nTkw5UlZUZzJkZFBWL3JsTjRGcHBFN3hRcnUzTDg1OVZRZ3FPbkJrM05zQ3h0TFJnK0hieHJiUnJnZGh3WEFlSUxvYmJiSWs5VlJFRnViY1lNcnhlREdVY1dCbVM0TnI3Z0g3eU00ZUZHUTJFM0xldUJoTGJuM3BjaDhRcjNvZE8rVWRlV3JGb3MrOCsxUHBFeFdzZXdZTm1NdmplVS81TjF0RXJpeGplYkhCdHdvMU9jamNYYjZVMDEybjY3QnRjZXlNbDFxSUgrRDczRGNaZVcwc2luZjFIbXdqWDNoV012ZUxGTUpPL1VtWHRkK2pLNHJDSGNHZDAwQVh5NUZ1MUFlVVU4OFVNVTUyN1Qvc0gxOTdzWDZLZDhCQW9ZeThka05ndVdqYkpjTzE5anlidjlEdTdiS3FVRVphamYrRk50cGtPYTllVUtwbnZpbG9zK3UzekhXVDdDTmVlOS80N0R2bnQ2LzVxcmFNV2wxcEFRbHg3MlJlZE9zcU8vUHg3THhJNWxPT1pENE1xN1V6Z0tBSHgzVmU0SHBRZ0xubytTWEY5a1ZWb2tpMWR5QkxsUTdwUml1c0wyUUp4ODlybnVQWWFNVThyeFpWSFY3clF0M3ltdU80cXN6MkszTys0SGxHN2xSZENmblZyL1Y3bmwrSmFpK0lpOHV4M1hIc2ZxVnc0YVg0NkxLOFUxNE5zZ095L0hBeTNmWS9yd1loaEYxeFNYTzlDZUIxSjEvbUxjVHVDRXdla3VFNHNza0NDRk5jQmdlem1Gb2RZT3M4WjljTXd4WFUvVXJQVHBMaTJwYkZMZjRNRjNtTFJMNzhVMS8xS1RxVkxjYTBrc2Z2ckpMdDUyZzg3OEp5WTlTeDc4a0Z5WDAyY01rM0FCZmRnOVZ3cWlVRkpvTEJUd3lHa3hRR3dvMWR4a2d2WmNCZ0E5MHVhQlo2bDRDN0Y5YUNhZVlxZnp4eklBSmppdXU5R1NYSGR0K2dpRWhiNUpsdG1FSWQrVWx4SHlMaDNjSXJyM2pKS1JuSGJKcWYvemtheVpDbDFLb0V1RXZpaDR2V1gvam0vTHZWUG95NUpDWHlCWFY5TVoxbVhaTk5lenBXYXhOTjJreUhIY0M5bm1hUjEzLzhTS05DalI2VUxlVHB5Lzhzc3JjRkZMNEZSL2wydi9BQWY4TC9vcTV3VzhES1FRSUdmOTYwN2I0aTVES3FkVnZIU2xrQkd2QnBtZkJCTHgwSlNjM2kzeHEySCtHc3hwdkIyamVOSGU1MW51cTFGbjlNYnVhcjkxdHFsTGV1MGRoZE9BcXZpSGFMaSs2b0R5VmErcElCZTl5TGVBdFFEMS9mc1ZQRk1YOGJmdWFyampWb0RLVS9LNUhLVVFGRzhxM2xxZ0M5a0VZY01ZdU82dERIQ25zb1Y4QVhLL0FEZmRuUTV0bVZhWnkyQlNmbVcyNmtCblg0RzQreUREOUw3T0Y0QzczU0J0Zi9xaC8rYnppM01NNEtsYzhhK2pYTlBlT044dWlvVEpxSTBMTEVFNmhMUEUvWWJHQk56Q1NZNEFWemZnRUM4dS9XblRkd0hiMm4vdHJtRDcyRzZtM3FlUHNnaWp2SVY1WXZ1SEtyMEpwVkFZZ2xzeTFmMGo2c1hNeWZtRUphQXpoN1JDMldCYjNId2c0anVKL3ZrRFRaNW1TSlhqNUcrRmtjakE5K1p0MmxUZnlxQitCTEFDYTROVGowLzJQUEtUVUQ0bUpmekxhc2RyK0VsWitsdnI3Q0d2TXNiSGo0MFJOcmRjeitFd1VQU3YxUUNmVWdBYjNtdThHUjErNTNtZlRBS0pNR3IvNkdDNzdIVk5ka201SllNYVpIMGRiR0NUN1BMTDFMbHJYZE8vL0UxeHpHVlRGMHFnVDRrVUpmVFJyeWZmQ0FQWWVraTVJSGdUeFl0ZFEwYit0V1B6RjZwTEE0aXpGR2Z5dUhqamZob2kwaTRZaVVvcTQreWlLajBQNVZBZkFtb0QxWEJBZ2g3ODA5OFJrRktQRjVPamd3TjRlYkVXc2RuR1h1bENzclEzbjBXRnZlRTZsMWw2MlhNNy8rbGlOV1IyeXFLUVhwTkpSQXVnYUw2SWxaaGNPdDhJcWNWZ2pXdFlVdFhselBJYnpQOW5wQXhkVGkycmdhTGdwMWlOZ0xYMVlyaW1WNVRDWVJLQU9zV2gwVkUwVVpVS0czQ1FIenZ3MWJYWGxudE9tNXJ1T3FnZFpXNTdtYVVXVTRUdWxuN0ZmYyt2VXNsRUpBQXRyeTNlQkJXSko0SnhPMzJGdmF4dlgxWVhKUU04VTJYVDNKdlJ2VXBmRGJ0akloMFNoR0I2eXhaNWFsTEpkQkZBdmkrMVFLUHhvckU0UzUwL1VTZEJxN05YSlRQRVFXYkw3TDJNdm5FUndESlY1S0hydHhTUk9CNkxzVTF5U3gxWFNSUUoyTkJ1c1V1ZEgxRTRkT3ljQnNxNVFpV1BhVEROd3pidjFENS9OdmtYZ3hDMWVJZjFrVzJGRldrSFZKUGNXMWtsUHBDSlpBbjdFbkhkV2dvVlYrQldMdUcwK2M5TXRablRQakdJeUxGWGd4T2thaFJBOFBIbXNrc1FsOVhVMXdiR2FXK1VBbVUyWGw4K0JkdTFkNUJDU1ZOR0FoMS9XUVYyRlc5WmRKZVJseEJCTDdVV1pNODlUZkhWOVUzeDNsRU9LN3haYnFLVEpkZVVnbUVTNkNrVnZmeURxTENpUk9GZmdZNm1FNWZxMVdRR2VVaEx0bHR3dldXWWpqQnBKRlNWb3ZvOTE3bDMzUzd4blhtS3IvMXBnVkIvWFpLcVF4M08wSXhTNitwQkdEWVBpMmtVTENtZUFPUkMrOHhKU0JRR2haWlpYUnc3cm0zK3plWnJ5WE9xejE4WDA1ZWY0MmRmZWhiL285Skt5YnIzL2pRdTZydHYrRXBUeDMwMmNHREIzK1NicHdJSHB2K3BSSWdDZWhWRUY4QmZFQnltZUFtTS83VnluUTN2dXRTcTJPUGttdmxHYTYyTTc3RTlRUjdQVEJjYWxjRWo0YTJRd0lSM2JKSTR5NG5DV0RWK2lTdkwvWm5qZzIwNHNMQTRXc2ltejBabHlXdXg2WGUzaFlRUGlGeFBjK2p4K1NCV3V6NFZ5VEhRRVRQZkZLQ3kwUUNnUE1TcnlwbWJzdURyTE5RMXg0ZDZMTk9Na1hsVUpKNExvdk9sWkU2ZmxyaWVvcVBKU1BLVkRlNERrUkVzVS9ETHpjSldBdHNBM3g5eU95RFAxSmtyVFVTSnAxK2FuLzEvMWE2Q3haRU5WQmsyQTVkdkxyZXBSR3JoTGs3TnhHYVZVYTR3WFVnZ3RLbUxwVUFoeDFCQnMrc3FJV0lRVWhsSGppVkcrSk43alVySDZIczBidjhSY1NzU0tPb0xNY09wYTlsSXZYZ2c4RjFJRUxlcHBmTFhnSkFWSVVMWVh1UXUraEpjUTBqNk9Hek5lL1hWZDhxeWpVVUM5Zlo5MTF6UEJUWGRzUmwzNXlwQUtRRVlGL1h1SGVnNXZWOCt5QmVpL01NTVc3aUZUbkhEL2xiUEpPb3Z3bld6bFh4OHBCekZVR2hPcHZHZGU0YnJQVlBIZ3JCdFJzUnhUOE52OXdrZ1BVUVh1VVp0VEd5SndLZ1J5dW5UN1YrcnlaekQrSTZ0ODErQzFHZHVBNUU3RW5oMDB3dlJnbElYTmRqTEZvTXIvanJjdDFENVZDVVR5QW9mWDJDdllhaUhGeC9pYWFsZ1FpVlByMWU5aElvQ1R0azI1eTcyd09SbEFON1FvRjVZODV2MTZoVURxN3pDemp2RjRqWWc2S25XVjZjRWhCckM3UHE4Y0s5S1dRcE1HbGRsWis3ay9wYXZnUXFCMXpQbjBRSmVabFhnT3RneE42VVBzMzFJcFRBS2w5U0c5TW5SdmVraUN5d0RqZ3ByYUpKWVo5TWltMmFhWVhyRlZvdUtWZm9LZlpucWJ3NllrOEtuMlo2TVVwQWZEYVJmN0JnejRxbk40ZDBDYXJpQkd0RG5NWEtpTXNFSGtOWVhRVE5LdTJSRnVFSlJpQW9kYWtFU0FKWmVxcHhibS9WdFQ1OXJadGtqcjBLL2w5dk1mYk5UWGlLTktoa2I0V2VMc1A2OEVaaGpvdlQzSUVJblQ3MVhQWVNhSnp6Y3FXZDJsN0tZYXh6a2ZGTDdCWC80ZTN0OTJLejhnQktkajlyL2R0M0ZiZHc1a1E4YzFObGo1Y1dxY1RCQ0FwTFhTb0JTQ0REYml6dTZXS0lkMStEdFI2cEJScmp6MjVwWDdzdzNiN3VveHNVOFp1bjhKU0I1OTN4aVUxT05udFZtOWF6NFFJUklqRDlUeVhnZVI4cDN2U25leWtIUE5JSVp4N3EzY3V5cEhtbkVoaVVCTWJ3QlpwRC9ybEJzVXY1REVRQy94LzA5N1NVME12MUVRQUFBQUJKUlU1RXJrSmdnZz09Igp9Cg=="/>
    </extobj>
    <extobj name="334E55B0-647D-440b-865C-3EC943EB4CBC-13">
      <extobjdata type="334E55B0-647D-440b-865C-3EC943EB4CBC" data="ewoJIkltZ1NldHRpbmdKc29uIiA6ICJ7XCJkcGlcIjpcIjYwMFwiLFwiZm9ybWF0XCI6XCJQTkdcIixcInRyYW5zcGFyZW50XCI6dHJ1ZSxcImF1dG9cIjpmYWxzZX0iLAoJIkxhdGV4IiA6ICJYRnNnSUFvdFhHeHZaeUJRS0Z4dFlYUm9ZbVo3V1gwZ1hHMXBaQ0JjYldGMGFHSm1lMWg5S1NBOUlGeHpkVzFmZTJrOU1YMWViaUF0WEd4dlp5QlFLRnh0WVhSb1ltWjdlWDFlZXlocEtYMGdYRzFwWkNCY2JXRjBhR0ptZTNoOVhuc29hU2w5S1FvOUlGeHpkVzFmZTJrOU1YMWViaUJzS0Z4dFlYUm9ZbVo3ZVgxZWV5aHBLWDBzSUZ4b1lYUjdYRzFoZEdoaVpudDVmWDFlZXlocEtYMHBDbHhkIiwKCSJMYXRleEltZ0Jhc2U2NCIgOiAiaVZCT1J3MEtHZ29BQUFBTlNVaEVVZ0FBQ0JZQUFBRGxCQU1BQUFBZlgvdjZBQUFBTUZCTVZFWC8vLzhBQUFBQUFBQUFBQUFBQUFBQUFBQUFBQUFBQUFBQUFBQUFBQUFBQUFBQUFBQUFBQUFBQUFBQUFBQUFBQUF2M2FCN0FBQUFEM1JTVGxNQUlrUXlFTjEyaWUvTlZKbXJ1MlptMTlYVkFBQUFDWEJJV1hNQUFBN0VBQUFPeEFHVkt3NGJBQUFnQUVsRVFWUjRBZTE5Zll4bHlWWGY3ZTQzM1QzOU9aallqRFlTcjBWRVFraElUellvQVVXb1gyRFhyQkhzRzZPZFpEY29lUjJKQ0tJSTlSQUZaR0pGYjVKNFNXOEV2TEhrUlY2UTlSckpEdmtqb3NjU2lNVGU1RFVLaVhBQzlNakN5aXAyOUZvaXdVSCtvOGNmWS9mczdtemxWTjFiVmFmdXJmdFJ0K3JPKytoenBabFh0ejVPbmZyOVRwMWJYL2QyRk5IVkdBSS84L0IzdU95LytkR0xYNzNSV0NVa3VGRUVpTU5HNGIwc3dwOTlOR2Izb3VqNzJOLzdyK3p0eTlMb09Xc25jVGhuaEU2b09lUDlOZmFOYUpuOVpoVDEyY21FbEtCcXZSQWdEcjNnbzhJeEFvc3dGbUNzYy9waHVMM0t2a0t3ekNBQ3hPRU1ramFGS205K09Zb0c3RXVQdVdvck5FbVlRb2JLVlNJT3l6R2lIT1VJdE8veWNjSGdQcys1eFI2V0Y2QWNVNGNBY1RoMWxNeWtRdjM5cU1YWVJZY3J2OHpZVExiaHNpdE5IRjUyQ3dqVC90NjFhSkVsNndUcjdDS01VSkx5UkJFZ0RwOG8zUE5hV1F0bUJTdU1pU2xDdE1rZXpXczc1N2xkeE9FOHMvdmsycmJ3ODN6N2dGMFROYTdTMnVHVFF6NWNUY1JoT0N3dnU2UnQ2UUxhN0ozTGpzV3N0cDg0bkZYbXBrdnZQZlptck5BQmd3MUd1bVlSQWVKd0ZsbWJQcDBQMk5kaXBjYnN6dlJwUnhwVlFZQTRySUlTNVNsRFlNeHV4bGtZZnpHQnJsbEVnRGljUmRhbVQyZnBBcllZdXpGOTJwRkdWUkFnRHF1Z1JIbEtFRmhnN0VoazJhVGpCU1ZRVFcweWNUaTExTXlVWWpBYzZBaUZ1L0MrSWwwemlRQnhPSk8wVFozU0cvSXRoSFAyVlRpSC9NTFVLVWdLbFNKQUhKWkNSQmtxSUxESzNvcHpEZmthNHZhRENrVW95NVFoUUJ4T0dTRXpxazQ3T1Y0QXJ5amRqcUxqK3pQYWpFdXRObkY0cWVrUDF2ano1SVFSdktWNExZckdPOEVFazZBbmhnQngrTVNnbnV1S1RwTVRSdXQ4M1dDSnZtQXdpMlFUaDdQSTJ2VHBQRWkrY2lpK2FuUWxPWTQ4ZldxU1JnVUlFSWNGNEZCU1ZRUmdtZUJJNUYzamE0ajlrNnJsS04vMElFQWNUZzhYczZ6Sm1qeGVFUFVlUlJ2MEFZTlo1Skk0bkVYV3BrL25MZlVCayt2c1k4bEhUYVpQUzlLb0NBSGlzQWdkU3F1TXdPLzlyc3o2Y3hlZmxVSDZuU2tFaU1PWm9vdVVKUVFJQVVLQUVDQUVDQUZDZ0JBZ0JBZ0JRb0FRSUFRSUFVS0FFQ0FFQ0FGQ2dCQWdCQWdCUW9BUUlBUUlBVUtBRUNBRUNBRkNnQkFnQkFnQlFvQVFJQVFJQVVLQUVDQUVDQUZDZ0JBZ0JBZ0JRb0FRSUFRSUFVS0FFQ0FFQ0FGQ2dCQWdCQWdCUW9BUUlBUUlBVUtBRUNBRUNBRkNnQkFnQkFnQlFvQVFJQVFJQVVLQUVDQUVDQUZDZ0JBZ0JBZ0JRb0FRSUFRSUFVS0FFQ0FFQ0FGQ2dCQWdCQWdCUXVBeUlIQ2R1VjVmdlF5d3pGUWJpY09ab210cWxkMTFkUVhzN2FsdGk1TmlIYWZjdFRLM2FwVnlMelI1RGp2dVNwZVdhRUptYWFXWE9zT3hzeTlnYzBIUzRpK2thTC82L2xTRS8rMTNuS1JrdkhvdEZSSG1kdUljTmdGbUV6TER3RDIzVXZiY2ZjSCtQSUJ4L2k5U3JWaGtPNmtZMzl1dGkzVFgzLzJLcjB4citZbHoyQVNZVGNpMG9rZVJFb0dWMkJma0R2eWYrYVozL2NaUC9LY2U5aGgzWk5rWi9sM1A5Tk5vOSt1QjJ6Tkt1NXRva2UwSHJrT0ltelNIVFlEWmhNd21zSjhybWNPNG01OFZOK29IZnYwTjVRN2VMTTQ2RTZtbm1YNEtIZlYyVU5VM3N1NG0ydjFHMENxa3NBbHoyQVNZVGNpVWNORnZEZ0xQeFgzOHl6bkpPdnFIZml2eEJvOTAzS3lHMXRrTnJmcjNQdTZJbS9OM2RGeUEwQWh0dUN3Ti8waEkzR0puQVNSblJFeVd3eWJBYkVKbUJqYUtTQ0d3RnZmd2g2bG8yKzE3ZTNGZTFJOXMyV1lnN2dCMSt3WEdUb1RLNjBGWERKWnh0Mi9MM1pkUkl5c0drK1d3Q1RDYmtEa0RkamxwRlVkeEI3OVhRWStsRDRpOEp4V3lUbldXTlhaZjY3Zk81RjBQUGNsMWVzM1E4V05VY01TU3V5dDRRSUl5ZUFZbnlXRVRZRFloMHhQaVMxSDhTdXdMcXEwQy9DVFAvTFZaeCtXNWk0NXV3aWFUVC9DOUtvTWpYYkF3MUJwOENLV1BXVElRV1dJM1VYU3c0Q1E1YkFMTUptUUdBM3VPQmNFWVdWelhLcld4RDNtYldRQ3JWSDJZVEtkb2lnQnJobThsVXRjREx2TnZTQWNqWk84eU9ld2FoZDZ0RVBJbnlXRVRZRFloTTR6cHpMbVU4OWdYM0szVXpOYUlzWXRLT2FjMzA1cjVjSDVLZXNFV0sxOUJyZHFxWTJPTXNmQnJzbHlYeWRwa1RKRGZ5WEhZQkpoTnlBd0M4OXdMMlloOVFjV24vZUtBc2FQWnhtUTFyd0Y5UE1mM2ErTWdaODYxSWhjbi9NU25TMCtPd3liQWJFSm1Hakc2dHlMUWk1M0JqalV4RS9rK3hxb05JVElscHlYaTNIaG1JNjI2d1ZiMnRzeWhoNjZqeFVJdVVHcTVFK093Q1RDYmtLbWhvbEFCQW51eEw4Q0xYUVc1bzlPR3pMbW96cUJwdmJ3NSswYXdoL2FWM0tXSDAzQmpEd3pLeERoc0Fzd21aR0t3S0p5THdITHNDNm9hNllyY0xNOFZPTjBKYTdrYklZdkJGZ3lPV1NjSGhOMW1GZ3dteFdFVFlEWWhNNGNOaWs0ak1JNmR3WDQ2UHVmK05OZlFjd3BNVi9UVi9LZi9RRzRwK0dvOHpIV3NxMnBMd2JjT3MveUVPR3dDekNaa21tQTFlYmYybzNXbGYrQmV2WkxYeitxVnM1Wkt6ckJXbmNsdUJqNjViOVdwYm1RNUZWMWp1OCtvWjVTM1JlSklVMHVlSnpDa2k1dDFka2RHTHZ5U0RBWDRiWVREWnNBc2EyMDFnb0wyZ0RLVkhOS3pyNlJWTGN3ZVZNMXA1cnVTKytBeDgxVzZXNHpIQmZnRVRtRzUzcDNDNUlrbWxsTnhrRDlLUDg0N2h1eEkwM0wrWkdPTjZXUEl2ZnZob0dxRXcyYkFMR3QwTllLQzlvQXlsYXFuYjlSZWYyN2x6bDFMYW0vMVBsS1N3eVc1SHp1RGs0cGwydmlzVHNVeVR5aGJCU3FHZUJ2aHV3NS9HV25XelJuQXU5SjBGVzhqTEw3eHlyNnVvNldPTmtYUnM0ODZPc0UzMUFDSHpZQloydEJxQklYdEFhVktWYzB3MXE2K2FwRWszMEwrQTZSRTB2V0huWkljRHNsWFkxOVF0WXV2NE43a1VNMFR5RnFCQ3RRWm94OWhyekgwUWFPcmVnQnY2T3BLMHpieUthM3hvK0hEYTFyY1VNOURGZ1l2NkhqZlVBTWNOZ05tcXFHYk4xSVJVVVdDSEh2QXd0UC85b09mZWZFa1hWbmcrNnY1RTlDeW1seU5UTXRiWWdIdHlPME1heFFOTXZ4cHhYSkNVMFBGSXROYmlxM2VTVFJFNzJDdjV3elRYR25hUlZ1S3o3NGRYY1VuTWtabzVYVXZvRVAzNUhEaE83LzQrcXNtcnhYc3VnNllLUU1acDVlcHFzcDA3QUc3NG5sM2txcmQ3WFlURHRxaDYrS2xUM1ZTQWs3RmtiMnRpNWRmZXUyMTF6NEcvMTY3ZFlqY1F4ei9xaEVuSlZpTmJIQjRDd25haDd3cnNReUlmZlZRbnBNOVJqWXN4ZFgrUFk1YmVMT2lnSU9UaWhsMXRoQlU2TytwQ0hWZi90V1BhL2x4S0tZaUhXdmNMNk1KK3lZd04wS25FSEVhTG1TbENXZEloUS9RdXNQNGRyVE8wQ2xFbkxhR25VUktodk90RjRjTHNaVWJQcjRoTU0yR3dhdGhScVZSaEVrb0pNaXRCNFF3d0M1eUJISHc0Wm5Sbk9SWTZaYVpUK2ZSOFRwT0NyQWFXVXlMTExZUGVaT3ZXSWtvNlF0V2t0ZnVwU2l2WDNoeGwxOXZWUlN5dUZNeG84NFdnSXBXckNUKy8rL3JDbmlveWduZlRUUXRPd2ZuTjBhN0ltczU3MTFaYVRLck51N0dlbmx5QytaVG0xanNNYW92NnI5dGxQTzY4ZUl3K1FRQ1ZxQXBNSEVkSFA3MDBiWEtCTG4xZ0cvNTlCQXM1OFNzM2ZGdTY0Ti9JSjVIanovTnI5Yy9DZ0l2enJDTTNYalE5NlI5UVpSN09nc3JWelhjZzJiQmRWUTF2M08rRUZSODhmWC9MZnprNXdVVm4rRmhjMXN1b2FKUXVTdG9UNkIzRGVZN2FHNi9rSE9NeXRVWDlKaFM0UXI0N2xYc1pOdllIdlBQSnlvQjFRTTl6bUJkRHYva2cwUEdqS0ZtVTJBYURkcGtidzB1eklGQmRZSWNlMERyMU5jWGNOVkgwUDg3U1J1K0ZUQjdMRzhncmpXSWw5eTJEdUVDS3ZnRm9iTWtPemUyNURvOFVuRXlZRFd5RncxQis1QVhqUXNPMVpmNjJ1bkJsUlJhNTdjZDZ5Z0hIWFZFbEpVSlFnVi8rTW5EMGd0L0NqZC9oS3FWVktDb2JIQmJyL0Z2d2NZc1RMUFBkQ2F6TjZoNEswMHFOUnRnZW5IMS9INFV0ZkZ4ZzIwOEwxaElQeFN6c3FySGVISUlEek14MlUwcWJBeE1vMEZqZHZZc1V5WXRrcW9UNU5vRHVpRjh3UUZEQzA1cjBMblJ1cDJ4TU5RRDYweTVWL0FXdno1Z0YvL2t6eGdZSkRlNVJuWXVCQ2tIRkxYKy9CaW8rbU1zWkZrYnRVMjBXMXd5cWpFZURHNFN5bk9Ib0lLZnRkMVhWZjA3eHZEcW0wR0Z5cFFLZERWc1YyQWFEMjRXQmdmeVloY3laUHptMG1Ua1VqY3Q1QXQ2UjFIVVI5T1NhTnZZcXpqUVhrTVZyeHZ3NUJDbUNYZy9yREV3Y2ZNMmVKVmo4eXV4MVFseTdRR3JJWHpCS2NOc1hqY3M4QnpiMHA3b3dzaGFSY1BoMlpOZUxFMEF5VFd5NUNYVXV4bzQ4QTdtV0NvYVlEZXVNOVlMUVJQNWRidGU2VXFsUWxEQmNkRjlsNjk0SWJkc1VKR24wcDUrTG5mdjhQRTdQclhGOU9BZWw4K2xDV2ZTNFNVOXZHaHg1ekxBcDU2MzBSeUZWeDhRY1Q4T3djMCswRzJJR2dNVDFSR2Q4dm5CaGprd2NDRElzUWZBNTU5T2NPMjF3bUJ5ZDNSQnZzNXlUOTdpc3lOcU1KOGFhc1BXNzc3TWIvN21HbGtMcW9STDkzYndKL0ZjUkFzNFR6c0huZVFlZWs3VVp6d1ozSVVVbHdoQkJmZ1QvT2creHV1ZEpoVjV1dXpwanZudS9TamF4V3Y4MEdzN3RuSzVOTmt5UjlHUzlpOExmenVDTHlleEk1MXgxZGkzM01wN1N1Z0MxVU4rSE1LSy9sMWRWM05nNmpyQUN3aFAzamNHQmc0RU9mWUE2SWNucVBaYVFlaUhocEFoZXM1dkdOUkdQZEdsVWtQdEEvMmNTTldmYjJSN1FwRHU3WmFPZEFWemx4THNmTHNVMTZkbkpjNFNTZ3VFb0tMTmpPVTlFS2toU2xHUm84K3VRU1c4Z1kwZmhyMGd2bURSMEJFc0hvODJycVFNSm1Vck9WcFhpdmJqY05zWUZUWUhKbXJLYWJ6d3RtVU1EQndJY3V3QklReVFUOFRPVUJNT2tFSHU2U0VDejdFSFdlRzZqWEx6NWFuVVFFR2w1dnVDWkxsUXJwT0J6V1ptbG12R0kwM0pyQm1BUnZIcmZzM2lGWXFGb09MY0hCN3g1WU1UV1hXS0NobWQrajNXQlNBRjlpbFBVSVlobW9DZzZIeWFVQ1lkWEROOVFkZTR2V29hd3pFZU0yZ1I5VUplSE80eGRDb0NEUGxlQlIzcWdLbkZia2pzai9IQXdFR21ZdzhJWVlEbUpEV0tqc0VDWll2RzVwTWs2Y0xHOGdDb2NDYXpwMzRMakd3SWxXaWZBKzRvNjA5NmVMaWNrdXg4QzFyeVN4L0tjNVpRVmlBRUZhY21Ebnk2cHA3cktTcHkxREVmTzREckRzcll5TGpnM0poNXBjWUZWL0RzRTJsU0srakZJVGdTVkdsellPcEtyc3NwOE5KZ1g4ZTZFT1RXQTBJWVlHcVNLaDcrTzdIeVMzanJtRWNOZVljeW4rRjlocGVuNG5MSi93VytJSm44bmNVNTkyeis1Q0J2R2NLb28rSk5za0toaDl3VnkxWFBGb0tLZ2JGeUF6Tnp2Zmlkb2NLdTJhNHg5TG5LREg4NndOMUJseStnU1dmU29VV1Q4S0hSM1ZlMTgrSWxsa042WHk4T3gzZ20yeUNZR3FlbE14bCtqd3pBcnd0QmJqMGdoQUcyNFVRQlVoYTBWVDF6TTczMkEzbjVoU1lKWUsvWlIzb2lyc0RJa3BOZ1NkR2VNYzVNU25jTkk4TWExZ256VnNGMXMwN1pTbVVDVU1GWGJ1Nmp5dmlidW5KSk5VTUZ5b2VDYUdrS1l0dG9lUlp1dy9nQ3RIWUlNa0ZuWkEyd2MvQUFhUU9URk1NWjRhUWFZUjhPOFVvMUhKVTBoclo1cXRRQk0wK1dqSGVSNmRZREFoZ2diSytZenZzWUxIQS9WaDF0aHNZUmZBWUxGMElTVnYzTzRyVHMvd1crZ0I5d2dpdGVKWUJaaXFXUGJnUmRNRWpPc0w2ZDFUSlFUQUFxK01yTlBsS0hPMHc1cThsUWdmS2hZTmRZY2UyYmZqcW5ZeGJSaEVUTFlBcy9ZVk1uR0ZMbkN5SllDRHFTNWZ4L1BUaUVSeFk2WHRBZ21HV3RkQ0hJclFjRU1FQ2dDL2Z0S0RyUUZubGcrSHplekNFa3lpNHNtbDB3UllCblJ1NlFJUUlmd3E5N1hBaDRvMnRDbVBIZm9tRnpSbEtkbTZHb0w5OXgxWkdKeXdTZ2dxL2MzRUF5dWVlVnZpQkxCY3FvZzl1R1Z6VzIvcVBJbk55cFFrVTBxVXdvWUlneFR6Q0FMekM5K3E3aG01Q1FXc0g2SEFLVUQzU1ZEWUtwSzdHSFRJQ0tDWExyQVFFTWtKOGlSakJ4VjY1MmpIdVpQdHFHUkxqdXlZYUN2MVdiQVRKTy9SWVpHUlRrRjNmV0VIeFRsVUVCcTRkQTZXN0J0cWl2d0R1NWljdmtEa0FGck53WU0zcnVHeVF5V1NveUd2QUlmTnc5MmZyL3hMVWtad1B2SXlRbkdOYmVMNVZweThYekpHSTdLT0QxT1RTUEZ6UUlwZ1FpNzllSklLY2VFTUFBMDVOVTdoc1NGNEJPbU1tbThXRXNYR3E4QlkvM0k1bVcrUzN5QldMNEViOElBVEtVYjhFeXhwbFJDVTUxRFNlYVovWXVYZVhrNVE5QVJUdTFjc045UXpLeXNsQmhWV1FUNys5dmlFbEJUL29DL09vOExseElFODZZaEkxRitGTytxc05mVVlvdi9HMERIbU84eEpqa3FmOVRuOE50dkt6UkpKaGxqWE1peUtrSEJEREE5Q1NWKzRha3c2eWJTMCtpbVdOSVJ1OHlqV3lyZmhLUFFpTURUODJ2KzN3ZzhraVdNSDdQVStOTkk5SDlobzkzNExLNkhYZHBtUklCcURqWFV3SWh2ZzNxM293cnNsR1JVUUVpVnZCOHI4dTNnWmFVOTl2U0x0d29Xa2lUa1RPKzZhT0pESnhnQUVEM0VpMzVkRy9IS0xFbGJjbUlyWDFUbThNOXZMdmFKSmhsVFhNaXlLa0hCRERBOUNTVis0WmtrcnB0TVo0dUpNTjFFcmNaVnJyenB3aUY2d1h3QnFRUTlQVUlLbFNQRlFQSk5yWnJJNlhXVGJKQ0lRZmR0V1FVRkFwQUJWZzZXcFVWNnloeUxkRkdoVTBaNDlsL3pNVnR5SjBJK09qSTEyeEZpbW15bE1EUGZsamV2QUhlL0V4bUc1a0hVdmcyQTZRSHUycHplTUNRWWsyQ1dkWlVKNEtjZWtBQUErVHc0Z2FBU0xsK3NDc0RLRDBacGlVOUNrYXhSeWd4RlN4KzRPd0tYOEJ1N09YSnVDSjlVa3BzemR0a2hlS2lVN044U2JFQVZQUVU4bkZkUTBBb3FkVkdoVTJoRmg2bjlmbjRuYitpRkY5NUIzK0thWktsOVc5WFBna2dhb1ZQUThRclNuRjZMNzJIMkpQZVRKZjNDTlhtMERoZTBDU1laWTF6SXNpcEI3Z1k0T0xQdmZSSmk2YmQxQ1MxRFFaNE84N1h0eTBDanlGZFRSSUtwd2dsRDV4a2graUZubVVtSXVyZk1NODlXSFIzaTRKbkE3L3V1cFdxbXR1ZkN2NWxvL3VvT2o1YmsyZlhyRlNndkNvNFZGTUN2aU1FYlIyZnlUVDh6VklaeDM5ZGZRSCtEdkl5bjk5dHFxR0g4V1ZQVWNlcDBTUmNiYTF3WFE0MWtsQnRrMkNXdHNxRklLY2VrRExBNXovVGUrVi8zakRWK2RiUERSNytZU2VLdG5yUWcxTnBQT2V4bWhMRTVVWnF1U0FhU3FjUXA4VC9KeWNHaGRFV1R4SEtqQXdVaWkrd1dOc0ZReEJiZE8yNFpJVkNkcS9hY3V3Ri9hbmd4d24ya1hEdUxHOG05NWlLM2lILzl1U3RGd2ZKTTVqQkZ5UmZmWEhRRVZrUDBGaVluMnRaMW1zeHU2bTV2S3pLNWd1dVh2RFBVc3JQV0s3eEt1QTdsN0dmV1VaekRYSHc2RUFSdUppWlZaNWJ4cGF5NGhxL05UbUU4WVJhN3VZYjQ3ZFYxYUhCNUlLRHlYVHFBYVlCL2lsMFkrancvMVExRkFMZko3cmIyNTNXOEsyZFoyM1B4SkVCRTMrZFJVM2ZyWVAzNU1TZ2VCU0FYOWpCbGFYQ05pTkRXZHBDTlRYR1FDbHhFQWk4a1luMGlKQm5XSGM4Wk9RWDlhZUM5MzJzRzR6WTFKNHVwcUtYNENhUERpVzNIYUZibTUySlgvN2ZKc3dSUnZvTENLUDArRDNKYUtNSldwTmNaNUFyNFR4WkIxeFFoeUVoYVh3UnJUL3NRRUJjNk84bUpURjc1aEpJRWx2N3B5YUhjTHdBclpVMENTWnZXVTlpSjUxMWZOOFJyWFloeUtrSEdBYjQ3ZXpSLzRsYWY5bDR1TURLNEgvcC9NQXArL3Azdk5XQlJWNEVpRkFzVnZ5QkRNTXZOOGl6K0I2ZStyYStlS3BiZHNvWHF2TXZtNUdoM01uU0EvYllLQldDU2hNenV2YmRicXg1d1dwbmJkRVJmQm9jVGFOclVaRmV1Um5wRThnR0ZiMjRHZUJFWTNXVDI0NjR3Myt1cjlWN05INFVSL08wUVE1Wk5wcUtmRUUwUkdmV24yVWZZeDhSTmZQL3NuOVBjUnM3RHBXdmZxQWVoekNjdUtucWJCUk1Ya3M0Z2x4NkFEYkFEZlpRZE4wZlRuNjVWZ3M5OXEvZ0Ivd0xYK05MSFVubEdjUTQ0SzRJeGY4ZGF3T0V0eEpSZ2dycVNRSThMalRDS2wwSGJFYW1VK05UVGFEWmJSeUh3ejNVdTNCODNYRHltaVd5NUxxU0xPWDhxZWlhMzQvakQrT3pwQ0tEaW84ZURpQUp2anY1U3B3cWJsaXlKcnFGL2YzeUc3OTRsRWpnUm1EZnJyRk81VFlQNDBvdXhHY3NvZmVJSzVsdm5LTjVTUFJUaC85TFZSSHRxWUdNakx1Q0Z6TmxwTWR2UFE2MzhWNXlvMkR5cG9VanlLVUhJQU5zRFdYUFFXK1JQc2N1cm5IdGRobW5jYzh5UitBV2h6b2paLzJJbDRCcjA3NDNuQmdHVEJKS3BnaFdJNHRGeC84blhtVWZ4K0d3T01lQ0kzekRRMkhSeHFUY1Y2UXE3MDhGdUdHOGxyR3JEeDJtcVJBVXZLMnEvaGJHL201SDNnM2txV1VaSVgvWDgxYnhjbHkyR0xZbFE0bUZFV08vY2tOS1dzMUZjSlR4cy9GNUoxa3l3Rzh0RHZlMFZXZnNPaXlZY1F0RHlYVHBBY2dBMzYwY01IVHZzd1QwWGpKQ2c2bkNDVHdaZmphSlJqK3BTV3Fmc1g4cFUxTkh6V1YwQkhiQnIydHdTQ2huMUpsa3pURXlKWWdQVitBeTl0UlZJZ1JHWWRlZG9xZ3Q2c3V2RUZmdUd2YW5ZbVNzM01EVDYySkhLcEdtWXNnYklydzh6d0dFZDJUT0tQZDdvMTFqTVVMbHo5OUg2UE5LenVLTVkreW1jci9LMmNyTzk4QytVRlVCZ20ydVZZSFJXS3M0d0FnMUNtWlMvWkRyNkUrUVN3OUFCdGpUNC9XK3BBU1dUTzRJNWFEWG9YVlVESmM1U2YxMi9JVzk3Wnl1dnNyYkNYdHpZSUkzc2FoTXVNd1h3S1NGWDJnWHpCUnhZQnZWdHA3K3RyeExZVytLMFhkOEVGUlVvYzdwSHZLbm9vZVBGeXpDM1QybFJab0tHRUtnNUt1WXFGVTFybE9sNDhBQkh4cmFyanlhK0NtMHhHeWdSNStnb29NMzBRMEtMbWNIbm1DQ1dWcWVPSWRqYkdTTmdwbWdFWWdnYXc5QWdPT2dOa0FnVG1GK1JVNGV1OHBnQmhnTUxBR3lLQnRwL1Yvb21Ec3F0WjF6MWtjTWdHQW5Fb2I0TjFSbVd5RFB5RlJlVUo5Zkp5ckNEQnpiSEZneXNZaExtdi9ualk2MTFGRmNJSzlDbmRFOTVFMEYzOEc1Syt0OXZzZllqOG9iUHFBeDI4WTl1RjRZMk5OQlBraTRxY3ZoMENCdi9KVkwwNURYSXF6cWdCbUQvK01jOTcyYU5RaHd2enRZQ3hGKzRoemlSMXl6WUNadERVU1F0UWRrNEl3anRBR2VJN1pncGhjYjFia2E0NTBpVjJISU9nYVl2a2xjVDM4SnVIKzhvMU4zODVhQVI5eEdHQnZpY2FNdXBrTzVSaWF6OE5NMGNPVThaV0I5QXhZbDB0ZHVYTWIydjJHdjZYTGlYbENrVjBldGVXcEdlbFBCQnkyZkZFeDg4MS81anhEK0xGSWtUWVdZeTZ2RmhiSGhUY2NXMEVEVUNocG1JTWtRektWSmRGbSs2d0txS1MvRnkyN0txUU8vUVZjL08yZUVFZWtaeWhFSG56U0hvQVN5c1ViQlROb2FpQ0JyRDhqQUdVY29BNFNIQ21xdHZCa3pkaFJuN0JzN2pVamFDS3hPWHo4bW5nSkpNbHFEUkFVZ21QU29zaWxDdnBFcGNhTzRhbHlyU3VOUFEyWHVPblpqb05WTmhkQ0RWT2MzUW9uejBVTW9JOVhyeHBzS3ZuS2pyNGZHR2RFTUZRS0VSRjlvRkFhd2U5R3hOYVNkOHl3djhBVmlQWWVQR25lWlBrTEFaYmZzYjZFc1dJWWtvTnp0akRwUG1rT1lxS0RkOUViQmxHME5RNUMxQjhncVVyL0tBRmZ3WEJNVzlXTGllMnFBZHBBM0VvY3M4bnJsOHg4M3hQZnpGdG1FamZCU040ejhtWnZjQjQ3TUtRWGRsUkhtNzdaYURqWGpQZTdPNDhiZTlCQ1JVOVNiQ3VWaFlkSHdZNS9xR05Wa3FBQStsWGRQblZUZE1rWUpTc3c0YjRwUTRMS1BlUzBua01INHJEZUlQTmViR0tvQ1BseXdHRVNlNGFGeWprRjNEbzNqQmJCS2xZSWlKSml5TFdGa3V2UUFaWUJkWXhRSGlweHhwWURKaEoxekkxMHFIQjh2ZUtCdmpkREl0blFuY3ZTNWphVE9MaHRGNDV0U1h5RG5qWmJIUDVld3pmaERLZWdsMXNPTTJXTW84ZDVVQUlXNVMrNFpLbmptWkYwNDZxWnN1MitiSkt6SUVXSzJ2Zmswd2ZPVXdkZ01hRXAxOGhYTHdCL09yNkNocWFvbXgvQlV1bnZBbmNOdHRXN0dhMnNVVE5tY01BUzU5QUJsZ09kR2EvY1NBb0RKRWwvQUo2bjNwZjZwMzFNOHNETFNra2ZZWFNNeWU1TnZaRW5lTWRRdXJwMXNZWWh4UWNJcUlCdFo4d3hyVmxBbXhwdUs0OVJMWXJpR0RCVXdEbFRMSG4xek1nOS92U1RWYzdta1hYUHhFUXN2b09tVVYvUHhYbllOOXpUMWFPWHlGcTNIRHNMN0FuY085OVJjbWV2WktKaThBbjZGSWNpbEJ5Z0RIQnRMTk9DVXhQeW9WenBINEpQVWZhRjg5cjhNWmlwTE1yYS9waUxzZ1FJakV3VUFyNzhEOWNObFB4YThuYmY1WWErdVV1eWVxQytud2tvU2NqSjVVekVxR0dobHFPQ2JEZ2s2RUR3eWRScWJmOXFYSnk1Wlp1MnlVQUZOMENqWVo4cFVBTk9CK0F5YkZDRis5NnpEdTlKVkpVTkdwWnM5cmxXZTBkZ2tIT0RqQlZsZkVCSk1XWDBZbWFJSHZNdStoLzduT3JLdStGY1pJRUJ6cHBPMms4WERzV0t4YjF2Q2dRTDhDVzk1aWdoUjQ5eHhBY0FKbDNYT3FKVW9XSlJLTXUxQzNXTXVLVWZVS3J2QTRvS0V4YkFYN2FPV0NsMndNL0Z0MzUwcTZVMUZyK0FBVFphS0VZZnRpT3V3blBHWUc5bU91cGRkNFZmNkYvaUNGaWdGbDJWTWNacnhOMHYyallxQm5NcW8rcndEemh3YXh3dWlSc0ZValJ0eDRJNzRyUWRCdkFlZ2RTUXVVbCtwRTBQU0FQbVd2NmlYMTgxZkVZbDcxN0Y2Nkk5eXVud1hDc1psc3Y4UDg0LzlDVjlRWUY2eHNBSWo0eGxnclBjT240dnk2eXd1WWY3ZmhDOEFTeERYamxsVi9sMHZ6cC85UHlYQmx3citJSG1RcDBhV2lqWlg2QzdQdndvb3BxNkRkRWMxL25SUEtuUEIyaUhmeXVIWHZYUVJNUENNdi9rZWk4ZUFjZzM0QW1jT3pRV2lSc0ZVU0Fua2ZBbmlQV0JiVUdENUw0VzNORUMrbmJtajFPQ3VSS3k2Z1pqN2NXd3Y4L0NJNDQ4TEpxbFp6RlFOUVh5QlVENDV1R1I5YlFhYW9Xb01Ga2ljejFGVmdSWVM0cWg5VTRJdkZVVXJOMUdXQ3ZFaXYzZ3luR2Nmdkd2cElkdlZvdTNXSXBjdDZMR096bzVQelBaSHIrNmtJdUxiWHI2SHMrYXZFdW5JSVV4cDMwUmlHd1ZUMVJPRUlONERWbnAyRTd6NHNLcExCS1FCOHBXS0haMEVJc1NtSWd5bUhvallCWG1ZVk9lSlF5UHJBREJPeTJLbVNnZnhCWDJoSkdnQWwzWHp1NUZ4UWV4ODBwMUZ0U3dUK0JtaFgvYS9WNjZaV1gycEtGcTVzZmdDc1dRakRsZjFMQXMrejVpNlJhM1V2WEZiNUF2NDM2NndUeTliSFVOSUZLWHZrK1FteGdXT0hFSTNRTWNMbWdWVGdSS0VJSmNlSUEyUUc5SU5wWWFZWW9pN1hqTFZnL1FUbll4Q1BhZEpxaW9Zd2hjQW9Yd3hHdndXdis0cDJUcXdhbmNST2tPdFVKOVhkN2RXMGFKQ3ZsUndIQkNGWmxYWktTNVlORnpYeEpsQU02L3pYYUV2NEpabFBGVmR4UThzQjVCY1pXVHk5N2xXbFRrMGp4ZFkxZ3NDZ3FsVkhYSWRQUWx5NlFIU0FQbVdLeklrYmxkQ3FlZFlQSzNiemRtcEw1eWtaaGF2ZFR0RCtJTHI4U29CREZuNGxWb0lFVlc1SUtGMUt3c0JacWxqZEdVbEtxWDdVdEVGdFhJcnNsQ3h5MUU3NGQ5UXNTN2Y1NHJLSmhUNkF2RjR3N2FWTFY4YzA0Z3ZjT053MjN6VU5BcW1CaU1FUVM0OVFCb2c5OTQ3V2cxWU80em5lREFKZlFHaTRlY2pPaFdGQ2llcEZzeGswVk51aUo1cmg4Tms5K0NjeTJJWEhTbGIvN3JzcnVwU1pTSHVmTkpyYTJWbEtxVDdVbkZjc0hLVDNRWkx4bE93ekxKcmpIOHJLSnJKVXVnTHdHUDc0ZVh3L001b2xodmh4dUdldVRadHNXc3hPQTBDcGxZNWhFeVhIaUFOa08reUhHazF0dVVFZlBWdHhuNDYrdjV4M3JPRCs1QjlYYzRNWmM1bjZlUUF2Z0NxdmlrRUpzZkk3bXZwTXJTTjNyZVNjYzM3dk9JQUFCTnlTVVJCVkFGK3g0YmZEQ0JRaVBDbFlsU3djaE5acU9CdW5MdmpzWFY2NWRLcUlsL1E2dkZxZk9acWF2bmFSYVhTdkdNWERnL01GellhQlZOckhvSWdseDRnRFpEdkl4eHBOY0FYeE8vc0hkeE92bjBLOHhiYlZUaEo3VnNIN2tKTUFGOXdMR2MxeVRHeTFBNEpyNmFiakJ4TXpUMitYeUFFd1RwclpoUE9yS0hXblM4VnZZS1ZtOGhHeFFBNFp4MTRRdVp3VzdrVlJiNEFXdFhuOVZnOGRUWDVNQXM5eWVaOHNoeU9rMUZ5b2tlallLSzJCaURJM2dOUUhTZ29EWkRQNnM1MC9MWWN3TU9Ic3Qvek9mWXkveWE2OWVwQ09Xc0NqenpPWHpNNjVmYmhOVWNBRzVZOWNwY0xrNTRCYTJOOVN5dlpUNHJMbVA5YjNBa1dsNFNQN2V2aWxweE9VWjVVRks3Y1dLazQ1NDIvdldIMWwwNmFGL2tDK0dxdStmcXRrMlRJRER6ZnpwUjV3aHltenJMWjdEb1ltS2l0QVdSYWV3Q3FBZ2VsQWZJL2lJb2dieWRyY1V2V25XRWs0RmdPSUZDY0NoYThQSDNLN2RETEY4Q0k1Q1NwaVcrSXduVlRWU3dENlJmTlJmeHVuTnYyZi9uM0MwQUN1TTNxRzRwU2t3cS9ubFFVcnR4RU5pcGdVWWl4TytrWGt5cG9tczVTNEF0Z0luY1BKaWh3bmFWTFZieUgzYUpzMFNmTElURE9IenNyKzRuS2pZS1oxTUYvQWhCazdRR29DaHhVQmdoOG9XRWNkUEU3UE51eWRkc2VDWUJpK1EvVGJ0NHFRL0lGWXk5ZklGK3I1c29Nd2Rac3JzWDZWUmV2ZDkraE1sZ011NHNRQ0JiMHBLSnc1UVptUzluTkF1RkMzeGxoM3VzMXBzQVhISEMvcVUvTjFKQVBQbTRuVSt6SmNnaUxhZndvVzF2UzNpaVlxSzBCQ0xMMkFGUUZEaW9EQkU5N1J5ZjBrNGZ1ZXY0RUlNN2NLNXFrcHI4THArWEg3eVA0K0FJWWVPbzMzZHJnQ2VBNlFoV0lvTXZYM3RKbDgrNWhNY3kyWlpHWHZYcThKeFdGS3pkd0RqVUxOcDlWc0F0YlY2dXV0TWlaN3d1Z0kvTU8xT01WWFhPVW1tU0hqbGl6Wkg1OWpoeUNMN3NEd2c3dUpSSWJCUk5wSFlBZ2x4NmdEQkFDNkdqVk1DRmdvNFNINGtucUZmWUl0Y3dJbm9KMVdNelR5RlA0YmxJYkR4M0ZpcXZSZ0ZqUXFJSGpxd0FVZjBpRXZ6eXA2QUtnK1VwWnFSaEJFWmUzclBMRTUvdUNYZmF3QTZYRXZpTGZtNjV4d1hpblJxbmlJbzRjd2xqOUJBUU9qeEtwallLWjFDRisvQWx5NlFIS0FHRmFwZ2Y3c0Y0VFAwYlcxWndjcTZqRHhaUFVUWmE3M09EdEMzckdwRjJJeTNxZXNXVU5RU3RmTHdSVjdkUXJXVkxLazRyam9wVWJHS1picU9nS1gvQm1pVjdseWJtK0FPeElITVRnSzlOMXQzZHovc2hHdVZZRk9SdzViTWZQSGRaSlJJWUg4eTk5WWNlbXJqOUJMajFBR1dDRTkwMWdvaElQRXBiemR3S0U3bnhHczI5cmhZaUQ0VjBuSnhIWWtQNG1Kd2VQempVeStOeUcwYzM1QUJtdTJ5bFpBKyt0ODVSQS92Nm9XRWZLeFB0SGVGTFJ4ODQ4bzQyVml2aGd4czFNWnRlSVhKcGd1ZitHRUhiTTJaRkRiRGZ4cStYRFJ6ZUI3aHp1aW1hc3FVRnVjRENoRzJXWGM2QlYvZ1M1OUFCdGdNRGJtUVMxTGVmZTROaC9Xa2JhZm9zbnFmQTRpRTBoVzlUWEY1eWJzMGp4NE1FckNLSkdtTUVjWmF2Mml3R3J2dTBuSWErMEp4VzlUUE54UlZZcWdGMjR6bkMrV3VFOFg5RHF5UU1tOFNwWUxlSGRrc2RSRGFHdUhFSitxR1ZUalp1RGc3a0xOQnhaR3VKTmtGTVBnS25RM1ZnSmFLQ2FCdytWbXhveTl2SXQrQVBkWC9qdFg3UG9Dc3ZUaGJPNWZFTTdoWUxsRGovUHlQaStuanhjRUt0MXdPV3hpNDZoSk9TNlprVDQzNERJU2h1UE5XcnlvNko0NVNibno4eU9PV1kxVkUwVnlhUHBmWnAvd2ZkT3FseWwyejF0bHBYeWwyZHk1bkJQR0hsWGRRLzczK3oxQUpPamszUkRVMzBQbVVLUVV3L1kxbVB0WTNWUUZMejRTYUlUd0NDdngwZEpIUHFCTGxpMDZ6aFdjbEFaRVJTMmtWM2FUbVhMTWJMV1UzM1k0Ly9qRHNvTkQxVituYUNvS05vS1llaUd4TVkyRktFV1B5cGczR3JNbWt5MStVbmprM1FVLy91WWhST0xiQUY3akoybTFsOGZ3S2NPa3hLQ0g5Mlo3SEtzc1phdksxanpWWTkwM2hUdUNsOXdjRjlWRVJyTUh2QmdCY2VYSUtjZWNLRGZKMTBjc1BmSHJUMVZ3NEw0QzR5Z0tiOHViaXN3a2dCZk9rdzlpNDBzZmJFWFkwVEJrWTFEdUlSQXhrUDNVc240MW1aazE1T3l2T3I5T1BOMUpmQUNRdnp2UXNkWGdDTjFVbFR5QzZQZW92YW1jcnZkK2xGeERIaDhxS0JDS3hXOGg2TGRvNExpaFVsV21tS0drNDJjRDhTa0hSNytmS0VnVytLcHpZblpNbGFOYytjUTloVDVSN1IyVkEyaHdSd0RXR29Hb21xQmdDOUIxWHZBbi8zMEc1eXhYL2owYjRyNjM1MnNBLzVGUEhrQkMxVlgvQ2ZaRTExYlgzejlEMFRLNDkvLzdSL0grcVB3cnMzYjhVTXg2RHBCK2ROQm01RzFVZG5FT2UyaEtEeHJ0bnk4SzEyRDR6MVloVDdWNEZpMk1Mc1hGYzkvOFBmSEFvSXYvSStmN2VSVVk2V0MrL0tNZzg4UlVCQmRSTk1EVWE0djFJUC9yQlpmSUpwLzR1eXNNTjA1MFoxREdHbmZpRGJRM0RBMG1PZUFqSFdRN0V0UTlSNndLeGxLeGlmL2o3RlBmZmRULzVDeDMxVUEvK0JBNXVHL3VCL2dMbTNPM1ZWaEdQYStxVzlrQ0JjRW1TY3kzdkpiWkdSY254SmZzQmZpb1dlb05XcHFROUdMQ3RCS1hXZUd2dnJHU2dVL0JOVFJlZXFHaW1qeTlRWFFEd05vaUZzMmN1ZndnTjF0NFcrMWhnWVQzTk9GL1Z5N0owSFZlOER1eGVHdDExNjdkVGlRY3hWd0EvejZIUVhkT3J2NEIvem1tYjhsL2tJZlhodFlabEFhVmhWdnZYZ29QbkdneXFDQWRZaXl6bml0OFhYcnNJWXZPSHhabEgvMXhZSDBCUmR4RE1pRVNPMndnRUtrVElBZ1RNcnozSjZuZEM4cURwaUE1RlZnVWh6dHNlbGlwUUkrUUdZM1FadUUvRGlyTDdoNCtTVnVXb2t2aUMzdHhZSHp1R0NaUGNxdnVFNUtIUTdoa0dzUG41c01EdVkvZXZqajltWjZFdVRUQTk3em1jSExuOTlSRU1QVVNnOFJudStwQjdIS1VCSlk5Rnk4c3hsWlNaVTRlUng2ZUhsY2Q1TWNhMVV4L0VTb2FOc21jUlVWMU5rOGFkS0NMS0hOME42M0ZvZnZIVDdhUjhyWjdkb1BUTHN2OEpNSks4Wm5TRzJ2b1BuNUt4amN1eTQwRGZ6TzZQa1pHV3l6ZGJ5YW55N3N2Qm1WRnVCeDN3d1ZBVjVNZ2piNTBWUU1TdGZaNW9ybGhlSFFhdGRlWUxiUWNnUnFnWmRNK0JPMjRYckFnYmxOTlhMMjBmM0NLUUJxc3ozb1oyVEw5dlVZZTFWVllwOHIzcmFySXFKMm5rYW9BRnU1VVZzalhkQ1BKaTNIRmpxb2VWelJKb3ZIaGVIUVp0ZCtZQzVaMXc3OVpNSWhXYXZVUEd5SzR0T2FyREs3ODhxWDBmVjdPY2pQeUs0WWE1MzVTbFpPYVhCRHNVeUhacWhZRHpNWjk2T3B1T205SU41SzF4R0dRNXRkKzRHNVpsMUo4Wk1KbndqWGkyY2FnbHFodGRSMEgxWVNIZVZzMkRZU3FzdndNN0oyNEtWRDk4Mm82aTB0eXhtV2loLzZaOWRFaFYxNVJyaXMrdUowUDVvS1pTK0U4VmFxamtBY1lyc09BK2E2OFIzdk1ES2pnRDFnSlRVT2dPVlVCV3ExZ0NlVmZrWTI4bHVzeUxSd2hNOWRaRktialFoS0JmQVl2d3JUTitlQWRadmdSMU5ocmV0aHZKV3FJeENIeUs0RGdia2FiN2pFaWdhU0NSK1UybEV0OXd5a3QwN2c1SU9yeEpIWEVNL0x5Rm9wVCthcWVqby9iRVpaeDNIcGZJM2NCNldDSDJiWUJ6Vmg0bkVXUWxzdm1vb1Y2UHAvZFFsWEVJeERiZGVCd055N2kvUU1KRE5rRDBqdjdXYi8zaXZTM3g3MDQ5TEx5RmJDVFpaRTI0Q2dlL1pHUG9IWW9GVEE1ckJZeDFrcGZKbWtlcXU4YUNxdXB1LzFMTW5JRHNhaHR1dEFZSTdPa0xLQlpJYnNBZkI5azNoZW1haDUxWDFaMGs4ZEx5UHIrdTFoSUdwRU1NeG1WRnBxMWZ1Z1ZJQXJFSDZ5SFdnQTdrVlRJUUt0SUdlaFZCWGhPTlIySFFiTTFrQXBDWUV3TXVFdDRoTXMxUzg4TklWWmoyR1gxTkR6T2RqbVpXVDljSHVydkkyd0dmVkNTVnViVEE1SXhRSTNOYjVVbFpKWlczMHZtZ3ByWFFsN3VpQWdoOUt1QTRHNWpyOWxFa2htRkxRSDdCa0hDaFpjUHBJaUtkNzFXYjd3TWJJRlEzZXBUdjFmMkl3eUJra0ZrbjV3dnlDeFpsSklLcmd2Z0dQbkt5elFPNWMrTkJYRDBRNnpvQ0VyQ2NpaHN1c3dZTFkvSkhYa3YyRmtodTBCc0ZpNHIzWDhuanFMY2V2c2pwYmdHdkl4c3F0aGR4UmROcVA2SjY0TkxjOGZrb29oMk5yTkNGNUdNUGF4eW5YSXkrRkRVNTdNT0g3NHFEamRMVFVraDhxdXc0QTVQTU5OQ1NNemNBK0FWeU02VWtsWWd6MlJZWWZmbnNmUkp4OGpPdy8wMEV1YU9xcStvZGp5R1FybElodVFpblB3QlRjaU9GSitsRnViVTRJUFRZVVZiUlYra3FHd3FDMHhLSWZTcm9PQXVXNGU0Z3NpTXdyY0F4YmdhMmZKeUJoZVRYclRCbkJaWE50akpkakR5RnFoSG5weCsyREh0L0tHNGdwK25iTU1uc3JwQWFtQUwyUjhwZlUzQnZYNHRDanNRWk5GR29ycUJ2V3FZVG1VZGgwRXpITmppc0EvWWVKUFVPQWVBSDlzZmNnZThrTnEzLzlUalAzckRxS3BjbkROWThuTnc4ZzI4ZXltc3JLNUdXRXo2aVEzTVpYUXJ1dzFVZ1dMYjhOUjBlSmpVUGc2WGRYMWoySzlHbnczYVJ3VXliQWNTcnNPQWVaaTZua1pRaVo4Qm4rL2pEakg5S1gvQUZaendVM25EeDFMeXV3SDllZDhIcjVnNURFMWtacnJYMWpacmQ2S251dmJuTHFld2xBNEtsWTRueGY3aGJVNUpIclFWRmpMZXRBREhhRTVsSFlkQU15MUQ2ZHdDQ0F6Q3RzRFlnV2YrdWN2RGk1ZStzODdLWFVyMzY1VWY2S21aZFkzc3VXdzU5VmNOcVBXdzFhTk1RbEd4WHZmdVBpeEl5elpLMXlmcHVKcUQ4eFpkSEhtMHRUUUhDcTdEZ3RtM0E1L21ZRjdRQ204MVRMMDhkNXB0U0pKcnZwR2R1eHpyQ0dyNDdENmhtSjBFR3BKTHF1R2QweDlLb3Fxcms5VGtkUm9yZjVEeENZM09JZk5nR2xUdlU1YzRCNVFSd1ZMbWVYYW04U3R1a2RObG9LT0x2bmZyNm44OGllc1VGa3dtSktvK2xRVU5hQTJUVVZDNFl2dFFhZDU0VGxzQnN4aVRDcW5CdTRCbGVzdHkzaGN1U09sSmRYOS9FRTM2S0lUSE9DcS9xdy9ZRUZOT0kySTUzMTlLb29xcmt0VGtVeDRjMnEvTU4weHNRRU9td0hUc1YwNTJRUDNnSnhhM0tNWFB1bGVKaTd4NzQvcWxmemhVRXZrb25yMUNta0ZaVndlUHhYRWhjNVNuNG9pVGVyU1ZDUXphdWxQOEJibXE1YllCSWZOZ0ZtdFBXVzV3dmFBc3RvdVQ3ckRadFJTYjRMZlFiczhqTGkzbERoMHg0eEtaQkJ3Mll5Q2tXallvVzFHRzRxb2d3QnhXQWMxS3BORzRObnFieWgrQWx4QjJOY2owOHJRZlMwRWlNTmFzRkdoRkFMVk42T0VLd2k2S1o1U2hXNXJJa0FjMWdTT2ltRUVZRFd3MnZ0OHJaL2tvNEpncC95eERoVDJRNEE0OU1PUFNzY0k5Q3QrRmZENU1mY0VqTjBoNEtZT2dUNXhPSFdjektCQ0ZUZWpudm90NFFqZ3Yzc3oyTWc1VjVrNG5IT0NuMUR6S214R3RaNyt4MFBwQ2ZpWEFlaWFNZ1NJd3lralpEYlZnUSs3WGZ5MXZPdnA3L3lOUC9tSjF6K3EvUUNFR3ZsNHdXeGlOeTFhRTRmVHdzUnM2d0diVVc1WDJOUFBzdzNlbEdoUEhFNEpFVE91eHRETkU3ai9LZW9aeDJjVzFDY09aNEdscWRjUk5xTWNyNU9wYjlObFU1QTR2R3lNTjlQZXZxTW5ZRUcvME5kTW15NmJWT0x3c2pIZVNIdmhTK1NPMTBVamVwRFErZ2dRaC9XeG81SWFnYTZqSjVCL3dGaExvTkNrRVNBT0o4M0FmTlIvM2RrWHdOOGpvbXVxRUNBT3A0b09Vb1lRSUFRSUFVS0FFQ0FFQ0FGQ2dCQWdCQWdCUW9BUUlBUUlBVUtBRUNBRUNBRkNnQkFnQkFnQlFvQVFJQVFJQVVLQUVDQUVDQUZDZ0JBZ0JBZ0JRb0FRSUFRSUFVS0FFQ0FFQ0FGQ2dCQWdCQWdCUW9BUUlBUUlBVUtBRUNBRUNBRkNnQkFnQkFnQlFvQVFJQVFJQVVLQUVDQUVDQUZDZ0JBZ0JBZ0JRb0FRSUFRSUFVS0FFQ0FFQ0FGQ2dCQWdCQWdCUW9BUUlBUUlBVUlnQjRIdmZkekpTY0hSNy9zS3ZxUHdkQ0ZBSEU0WEh6T3F6UUpqSitXcUwvYm9ieXlYb3pTcEhNVGhwSkNmcjNyWEdidGYycUsxTVNOZlVJclN4RElRaHhPRGZxNHEzbVRzckxoQnJYZDlhY0RJRnhTRE5ORlU0bkNpOE05TjVZdnNyWksybkRMMjhKUjhRUWxLazB3bURpZUovaHpWL2RTMWtzYjgzc3YvN2NZZStZSVNsQ2FhVEJ4T0ZQN0xWVG41Z3Rubm16aWNmUTZub1FWa1I5UEFncDhPeEtFZmZsUTZSb0RzYVBZdGdUaWNmUTZub1FWa1I5UEFncDhPeEtFZmZsUTZSb0RzYVBZdGdUaWNmUTZub1FWa1I5UEFncDhPeEtFZmZsUTZSb0RzYVBZdGdUaWNmUTZiYk1GM0hmNXlKZkZrUjVWZ21rZ200bkFpc005YnBUL0NYbVB2cjlJbzhnVlZVSnBJSHVKd0lyRFBXNld0M2trMGZGU2xWZVFMcXFBMGlUekU0U1JRbjc4Nk43OFJSU04yVktGaDVBc3FnRFNSTE1UaFJHQ2Z1MHJQYjBiUm1OM203VnFHVnhFejE3OVJMU1pmb0tDWXNnQnhPR1dFektnNlBYZ3RhY0R1Y2UydlpCd0JSRHhXN1NKZm9LQ1lzZ0J4T0dXRXpLWTZXOURYNFpNNFoxejdyVmR2WmEvUHFuYVJMMUJRVEZlQU9Kd3VQbVpWbXl0dlJ0RUtZekE0S0wzSUY1UkNOSmtNeE9Ga2NKKzNXcnQzb21nVlRRUUsya2Urb0FDY1NTWVJoNU5FZjM3cWZ2ZCtGTzB5R0J5VVgrUUx5akdhU0E3aWNDS3d6MldscCt4QmxYYVJMNmlDMG9UeUVJY1RBbjYrcW0xVitpSjZGSkV2bUY3ZWljUHA1V2FXTk50aWJLZUt2dVFMcXFBMG1UekU0V1J3bjdkYXI3S0xTazBpWDFBSnBvbGtJZzRuQXZ2Y1ZkcG1jQXk1d2tXK29BSklFOHBDSEU0SStEbXJ0cysrWEtsRjVBc3F3VFNSVE1UaFJHQ2Z1MG9IOGcrb3JYMHVlK3p3RnAwN25BWENpY05aWUducWRWeGsvQzNGVDhESlEzb2ZZZXJKeWxHUU9Nd0JocUtkRU5nUVM0Zjg5UmJyZTRxL3BJVFJIRUZCTVcwQjRuRGFHSmxOZmJyOGp5a3VQU3hYbm54Qk9VWVR5a0VjVGdqNE9hdjJtSDAxaWpiZUtXOFYrWUp5akNhVWd6aWNFUEJ6Vm0yZjNZa2kvbnBMMmJWTGYxdTFES0pKcFJPSGswSit2dW85WUhmaHkwWm41WTA2WUcrWFo2SWNrMENBT0p3RTZ2Tlg1eDVzS1M2WGZmeTA5Y3czL3dYNHlORi8vNnZQZE9ZUGdkbHZFWEU0K3h4T1F3czJZWTR3ZXFGRWsxMzErYk92bCtTazVBa2dRQnhPQVBRNXJMTFZlelIrMUNscDJDNDdmUG5XYTdkZVBLUTFneEtrSnBKTUhFNEU5dm1yZFBtTlh6eWF2MVpkcmhaZFlnNy9QNURQRzArM084TThBQUFBQUVsRlRrU3VRbUNDIgp9Cg=="/>
    </extobj>
    <extobj name="334E55B0-647D-440b-865C-3EC943EB4CBC-14">
      <extobjdata type="334E55B0-647D-440b-865C-3EC943EB4CBC" data="ewoJIkltZ1NldHRpbmdKc29uIiA6ICJ7XCJkcGlcIjpcIjYwMFwiLFwiZm9ybWF0XCI6XCJQTkdcIixcInRyYW5zcGFyZW50XCI6dHJ1ZSxcImF1dG9cIjpmYWxzZX0iLAoJIkxhdGV4IiA6ICJYRnNnYkNoY2JXRjBhR0ptZTNsOUxDQmNhR0YwZTF4dFlYUm9ZbVo3ZVgxOUtTQTlJQzBnWEhOMWJWOTdhajB4ZlY1eElIbGZhaUJjYkc5bklGeG9ZWFI3ZVgxZmFpQmNYUT09IiwKCSJMYXRleEltZ0Jhc2U2NCIgOiAiaVZCT1J3MEtHZ29BQUFBTlNVaEVVZ0FBQXowQUFBRDBCQU1BQUFCRFNWV25BQUFBTUZCTVZFWC8vLzhBQUFBQUFBQUFBQUFBQUFBQUFBQUFBQUFBQUFBQUFBQUFBQUFBQUFBQUFBQUFBQUFBQUFBQUFBQUFBQUF2M2FCN0FBQUFEM1JTVGxNQUlrUlVab21acTgzZDd6SjJ1eEREc25ickFBQUFDWEJJV1hNQUFBN0VBQUFPeEFHVkt3NGJBQUFkaTBsRVFWUjRBZTFkZTR4c1NWay9NM2ZtenAyWk96MGpCcU1Ya203WjRCOUVNdGNFRW9sQ1R6UmlTSUM1YUVMaUd1d0JFeEFUNkZFVC9pQ0dIaE5kOTI0Q2ZZblI5VjVrZTBTUnZTUGFJeEUxa05DdENiclpaTzFaSHhIV1NEZWk3Tk9kQzdLUGFYYTMvTlc3NnB3NjNkV1AwOTNYcmtwbVRqMisrcXJxOTFWOTMxZDFUcDhUUmZNVUZ0NVZ1L2M0aXY2bk9VK0R2bjNHdXQ0bXYxMTlMbG9rZTdkUG4rZXBweVh5N21paGV0SWdsK2RwMUxmTldCOGovNHUrWG5pbVRqcTNUWi9ucUtPNUdpbGd1QXVFbk0zUnFHK2ZvYTZTWjFobjIrVFoyNmZUYzlUVENybkdScnZMMU53Y0RmejJHT29TSVhDdEVYYkpTN2RIaitlcmw2ZmtlVDVndVk3bWEvZ3pQOXFTVkd2MXNQMlpRV0hsQ0xuRnVnWC9MV3gvWms5QU1EOG5yRmVJZEdhdmUzUGZvdzFDZGhnSUsySDdNNHVUWVpPUUxkYXZ0YkQ5bVVYNU5BamgzY3BMUDJFV2V6bS9mZHFXN25YWS9zemtKTmdWcHp0UmhSek9aQWZudkZPNzVEc2NnVHJabjNNb1puTDRSV0Yyc0EvYW1ja096bm1uR3VUYkRBRnNmN2dmTitkNHpOcndOOFg2V1NQZFdldGE2QThRT0U5ZVlEaTB5WE1CanhsRVlJRzhTSHUxUXFTZk1JTjluT3N1dGVqZDdZVXFJZCthYXhobWR2QXI1RStqWE91NWN0ait6S2lJV3VUZWF2ZHlMV3gvWmxRK3VRZnE5MTRPMjU4WmxZN28xcm13L1pscEFaMFAyNStabHM5cTJQN010SHhPdy9abnB1VlRETnVmbVpaUHVQc3owK0tCZXgzdS9zeXVoTDcrV2tJZTdzeHUvK2E4Wjl1RWhaTTVoMkZtaDcvZHZmbjcxNC9JbFpudFlPaFlRQ0FnRUJBSUNBUUVBZ0lCZ1lCQVFDQWdFQkFJQ0FRRUFnSUJnWUJBUUNBZ0VCQUlDQVFFQWdJQmdZQkFRQ0FnRUJBSUNNd1RBcGY0WXdZRC9QL3VQTUV6OWJHS3gwQUdrRS80eWVNa2hWWWNRREtDdERQSi9zMTdXNDNCNWRPY2Q4d21PZjVsTHA5VXBmWDA5N3pzZFYvK1FNMlU0dUVrK3pmM2JlRkh3RFRzOUFiaXlkYy93dW53bjc2NFBJUkpJZkFFeDczL0Q3Vy84WDRoSWZIcTJFbDFjTTdid1k4WWFmQjVUZnhUTlVZcVhyMDg1N2hOYlBobER2cWVSNFByZHpMYThLc0dENnpHUnJMSzVlTm5WUjZreE9HVjVXTUQzNE1SM3FITXdwWUhiUlNWUU1zL3plQkZIb2hHUjJDWHkrZkFpMU1PNmpDODFNb0xxbkVSNFRWSU5IaXVpc1Y2ZUdmNXVKRDM1Rk5qOG1FZi9QR284UmdoQng1a2dXUnNDRFM0ZlA3Y2syR0ZoQ05zVDZqR1EzYVJ5NGU5ODgyRDQzSjRiWVVIU3VNa2FYTUJOVDE1Vm02M2p6SzhvZUE1TWcreVN6c2VSR01tRVdjOHZtcHI0emI3VmVyNXJ0L2V3UXZWVlY4MTQ4WE5qMmlScjU5dXg0ODhxaDE2RXM0R1djVjM0dmwwTjFmN21BL1plR2xLWEVDK0J6ZDU4ZnJ5OFhZaUsyNGJ2cDZwc3dNYng3SHNTMmVkV0U3MnlRdGNQcjZ3TC91Y3BtYmZhMWNMQzNmODFQdXUxaTFNcTc3RGN2R0wydkhGdDA3dWN4Sm1tVG5ZR1U4VTJRQU0wTE5YM1BIbDkxMzl6QUFWVWtqL1BTVi9BYnRuQkZNK0t5TlpTM3dLeVdSR215MU80UVpMa1ExTGZGUXpaZXhHZG12ZlNBd1E1WVl1OVdhdE42ZU5CR2lpcXJoYllqSXFqV1RRMnlTeDIxdWV3bXVKem5QNStINk1kckZnSXVBZkg1ZDgyZ25RWkIvZStzNHFrVi9IWVhtTEl4MjNiNUJuNjkzNEFxcnh0N2ZMSmlkeXJYRUJYYzYyc1lWMy9oTGFHWG45UU9ta0xhQW93a2NqektQRUo4ak9DR05xazUzSHlSL0dHT1RURzQ5UmppK1o1L0xwZjV0NzFDWWZIWU44MnVTWDhZTHVsQUFWeDcvdXdjdXJvMWlMRmNxcTNkMnltN3JvYlFmc2VxT2tNT3RvR0dVd2ZzM2pyWEtqcnA4TjhwMWNMUTZhYWgyblZiZFVBcXRwbENsWG9icHRKYkdBNnVZQzFXMWxHcXN3K1l6azYvajFyejZ5ZkNyWTBHd2tRSk90US9rZHlIZ1VuWTd5Z2QwVjdrcVg0bk5oZHdvS1RwenhtS3BCajNLY3NkcW84cUVmSDRpaVNodzAyY2ROWWs2eWtjNEtLeTkyS05lbCtGeFlOV2VBYkRmajZ6cGZQOTVuUEVOM3B6cXFmQ3BzQTc4Y0IwMTJxRUd3dkdSWUgrVURvU3ZTa1M3RzVzSzVhVHdEMk9JQ09wRkR5K282cW54V3lOZFkxM1pqb01uK1lod3lHa0VOdnFRVGc4WXVTVE96WG0vYWRXdFR1TVV2em5neTkrMUhsVTlGdUJmblVoWlEyM1J5R3FPWW4vVWRLWlZYeW9pNHRrZ3pscE45TWxmbkN3Z2VTNlpoUlBrczFLK0k3bjNCUFpXczdVODdHMHQrU2c0enhjakpmSnZMNTVxemNIeVpJOG9uK2t2WmxZV21qSmxYMkZIdDQrUzhub3MxcS92RlY2WmhnTVFaejZpN2szNGpIRlUrZmZoYjI1K0wxbEZDbjVvREZDK2FPblNBZXFPUlZ2a0MyaG1OUzcvYUdjdkgydjZzanJRNzdUR1NxWHg1SjgvbE04cUd1OGVRWkZIRzh0azB0eitOckRZcWJYT1BKVWVXOVZXYzhXUjg4eTFqK1RUTTdVODVLeGgzcDNBRWh6MDVYMEI3bVU2RWpPWFRJcVNqK20vS1NtV09JNUpQdmNFeER1NXBQQWI2S1VNYWszNzVHY3ZIM1A3Z2RsTy8zZ3hadmlxKzREdGs5U0dyVGVTTUoyUDVtTnVmNWN6Y3JCWCtCZDhoY1I2NkdwUUREUWRETS9Db09JaDhYbjMxcmkwUGxnYUp0ZjI1WUxqWHE5Mmo2M2ZmZlJXZmxEaGs1SnY0dnNUZDE0L2N4eisxSXhUZWZmMUdYWnpqRU5TOWVxUGVVUTNCVkt2NEJDUDB4aVNDUEhmeWJYbnBrZTZ2K3RKR3RueHlQMzIxKzlHZnR5c3Z2TzBHdWZmdHlIc0wrbUxmaDN0Yi9UTUZtemlXd3ZaSFF5Ni84MDVwaE80R3gwTldCWDRlRFpxWTVZcC9OVmFHZjFJK1BOMVJOSmdHV1orenFMYU1pRHpqS1JoNS9hUHIxYTd4SmR1TDlaT2VWU3o1TEZVSkFSaWY3aGhWMXRzTWpZOUVqNUgzNUdyV0hjTy9JVGVOMCs4SEhVOStZSWJwQTVCdHc0cVBWejVSMzErOEd3TWFZM1NiVHhUZm56THdscmVmM1ZyUzUvaWxQcWJUbE05aWpmeG1KL3JQaWxXbFFwNzdVdTZ2Q2ZtNytnZHg2OFh3eHFKRjh1NW9WNTE0NHRVTnpjVFFzU3oyVkdiSnVKTjY0ZWlJamExN2RNREt4ZnB4ai9TZW96b2pQcnFmOCtLb21QZGVqQW1wbXB0QVJMeXV3akV4MHh0Zko1Y2p6Q2U1M3V0YVZNNDZwbndxNUJPVUppZXVqUDRIQ0h0Z3BzRmV0SUQrYkdrdURmeElkbE90aVRWVEZKSUkxZEFiRWRyR1drSVdtM3o3c25DaFJNN2VKQk9KSzN2U1NCOTF2WnlRMyttWVJCV2hKczI4U2NTcmZLbzBCMmpyQ2ZyVDRobzU0Vlh3cUdQdjV6VU4rVHdtbFJXV1NVRzBDQlhMbnBjQlFBZFJ0RzU2WUxrNm9GOVZubFBlcFdOYTVvS3J5MDV4M3V3T2lqNGRLYVlZSDA3TWdOZ1NuWXJ3MEVsSHh0bTFiQ3hOcXlEakJBWk53M2NIYUtheUIySnBkcWxHNmwxWnkyZEJLNG1pRWlyc3hBNXJIR29PMTg4M1dZTDlXNkdQNTIxS213MU5wOWFzcG1tYko5YXhCY1llWHRTUCtGVU5UYWdaeUZpUndyQW5VeGZpU3FIbE90bDc4bFZwNFFjbG8xR3ZiQXgrcjZzUVRhM1RtWVZWSXp3aC9KcjFWczlPYVBtc2FpeWh4d3E4Vmt2aTMxQlprbDJETnBGWE03bmk4bkdKQVNRNjFaUjEyYlZHRURvaUN5NllqSW9jNjhMOENUR21LR3JJNFVtYW9uRVhRK1pKNzRxMkVnOU5TVFRxdGN3NTczdnoyYURlT0xTUmtBcXN3a25QdWxvK0ZXTU8xZ2kzMUhqOFNzeHdNTHBtTTJwZlFYcGJTYVd1TkowbUErajZSUTdvMUk0dVFnd3JUcCtlYmtqbGFwR29CUFNBc2RGb3kwY1JaSGxETFhpWncwQ2dsWnloTnlhYVI5K1k4RU43MnhDVFM0TnFkTnc3T3VTWitmaWtOV2xwWE1rSENPaGU3NUxuR1NFeVJkTllpTnBXMExKMTVpcVU1ZnJDNm5pQlZUSC9XZHNmOENxWWhSRkVydVlSRnFMTjNxSkVvazZKUlNiYTJyTEw4NjVONG9kcEZXYzRLOWpWaDAraEt5ekUrcFBPc0V4QjFxc0djL1E0blJnbFNqNm5wcXUxS1JMWXY0Z0ZBSlZuNDMrZWVaVnExUUQ5cEtHenRqL2dZSGNGMHROTUs4YnNjSFc0UlltYnZDUjVuTFBaZS9XNUdJNHBEd0RUY00yWEhmTm50eFhXRlRYcEtJT2xHMWZpZkpSOFNpWWxWZ3RyRWN0WDNKNEdtTnEvcFV3MnFlQ2dzNFQ4VU9PV3dmc3RuMlkwaGsybmkzckxvSUFmVHdjbWpnUVFQN1lLNDRsVFNuekljMDhUVTJGVHJQZDRyZXpUR0RjTjJzL3AzZVE2MHdGbGhiV2EzNnhhUzZLdG1VajVBQ0N1MGxnUnBNSDAycVphRlZnZlJqbUlHbFFjd0Z4SVJTOVp5Z0QxQzdnMDFEeEJBaVBwNEdLRUVoM1pEc3ZvZTNhSzFhZDBiWW42K2xhWW5ueWtGMUt3K3BPYVdHYUNyTXU1SHJNS2RXbE5kSDBwSCtCdnpBRVlkaWFOSHZJcDdZRUpwTExQZWVXVjlxRnA1Ty9nMGpKRmtwVFBLY1g4R3FYSGc3L2FrV0FaOFg5c3NmRjdsWWhlamhWdkVsNFV5NTVFc2tFSFFZUS8xYmZCeFlkQkFxMGp0RkxNS3NSdFBHaWxmR0FxRENlRW90RkJhUS85OXRvdGxHOHJtNzlyS2FoTnJzdXM3UTlhb0N5TmdOVW45V09ycndZdlUySW1sNHRKWWF4SlBXbHdIeXk2a0xKWCtsSS9Oc3lLeHBWTDcwcVlxWWVjQXJGYkJtMDVNZkdVZklDb0lSOXNjQm1wNVI4NHp0RXJDcGVLVXFtMHZmTjhPVmhyRXVjRlJsZG9sRGsvYkozQ1BkdUpGY2FUZVhTSjY3VTFxNmVNYm5UNTFDaDdWeWpFT3hKUHQzbXR2blM2SHJDK3dsTzJWWWdXMzZTSlJFeXVuMjA1azNsK25Tc3U3SStGMTRhNW52VFBJRVlwTk52UVJYZDB3TWZhL2tSSitVUnNhQVZRTGlrNUkrRU9tQ3BDTGV6SzJhY0pzYzUxWXFnWUI5bnh2OW1QM1JPOEVsdmEvV2g1ZVZIcG1yeGxGVnkxcFh4MmxVNWtWRFV4VjRuY2RRS0JhNG42RUo4UVdzelFjVW9zL1pkMEhZZDhHZ1RoQkNRZU42Z2hiTkdabXZTek5lL1IxOC9QVWZhT2NQK1dic1VkZ3pWQnNKMWJONlhNclNnRkRkU1BaYTc3S3VWVFNzaUhpYU1sSjJaZVdScUREOVFubzJJL1kwd3VMMHg1VVV6ckpPMFBYVkxjSkJZdE5XeTBZRVNybEhncm9vZWpSaTZQcnFrUko0cXl6eWpSamgwTTBJN1dPaFhIV0d4R1VqNWx0UlJZZVUwWUxpeWJKc3NvdTJiSXBsS2tNVVBIMjBEeEhvL1IveURwNkJTTHNhbEhaMTVWS3VRWWdabmNwakRzUnhDcTFLbTZkS3J5b2JQc3JLTTcweSttdFE3TUx0dmw5NmdoNVZOeHk4ZSt2eERuVTFUTE0yYm9PR0ZEN201WTBpR2ZxRVlRdHFqRDJZbnpUcVF4VmRoaTJ6YVZwcUNhM3Y0SEhhQnVUdnhIeTRuZUd4bFFKSWM4NmJRS0JpV2lVajVZUC9wQmRuYmN4WGtVK2RRb2t1Yzdka1dhYWl1em5wZnJ6Q1JxV1NjR2lmTURrQll4Tkt3eC9HN2VyT2VPWTlveGY3QnRMa3BCdXRsM0hycDVqaWUzN2RMOTZheTFXakZXVWhxNWxBK3dOSGVJZ0lLYmpucUZQTE9WZTYxU1pCWWY3VDhYMVVveUNMVDRhS2ErYWFGSnNPeW9EOUh2Y0pSWHFGUGlEdVljakZBc25McTA3M3JLbHVaVnJ4cmIvUi9XRFF6TTNKckV1cFpNTnRUK0dsUDJWckxjeXBIeTJVM0k1NFRTWFh4bXZVMWhJYjlpMWVJSnczOHV1d3lkN2RWZ3NseU9NOEgrbVJyTGlqeUZpSmRiYVhRUjAyVEZKWXE4d3liSmt4ZGFLeDZhRnVNUkUwWDM1RTNsMmxMYUhDcWJvVXhKY3c4YzNkVkoxcEh5YWRpVEFBUGFvOFJyTDBVTEQ5VzY3UG1xUkdYRGY2NFpDdWFwZSs3L0lLV0YrT2k4V203U0JFdnVzSWo1cjQ2R3VqaXRPRFl6VStKc3NSMG1EMGRCdnUyWXdkenZCWDlIVUtpa05EVklOb1k1aUhOTm45dnVDdjZuaGxWb2RiL2lHSVN5UHhpODRSWlJrMWVnVEJxSDlIOUtnTVUvNUVWQStBVkpkSkg4V1pXZEJrQjg5SjVPL2tEUlhKRTA2bHFpNEwzWkVLNHFTVWI0RVdsWlR6bE5VclNNcDhpZnhQMGZOSFZwTU9lYVBod2k1Vm5VRTNPalc0aEtISE05TE1UaytvRXFORnc5NkNJdTQ5WTFpOXBPWUhudTh4elQwTFUvQlZORGZRM2hwN1QyUkMyeEpFV0tYekNEQ0ttNzBMWElXSUllQ3BLdTB4WTduejlJY3NnaUoxY2ozYzVBak90cUxwZTFWYWgralQ0c2NKaGdKT1VEYmNBbHdpZ3dWYm1NeTdjU05YUUcxbHlUcHd4RGQrSEZEanhPeWd2RlZIelZ5NXdHOCtaQXhQUUZGV2xJRm1nU0hjTndFUGlCbmM2bHNXazl2NE9tc2Z2cGZlZlg3aWxTMnBKb3E3QkNGOGVwZzVPVUR4YVNzUWRSalZaNnRiMUptQjREWjhQUVZVN1luYmN0T2gxWXNXTGJka3dQdGlZU2pzTVAvVnNCVEJQaGxNbkhkRE1sU2RzOHFKQ1prN2xXbkF1NlY5dktFek9zd3ZaOXFKRjM2QkVsbjIyMUdCaWwyR1NVcGFwME5RajVpTFVCNUpxY1l2R3N3M1pzQlhiejRSakhNV3ErdDhoTG5NYjhqK0ZoOTIzbU1FL2NzSVc2RFBZTzRack9VTEc2WTAra0NqT053TWdPNUZ5ak0wcWRvKzUzZWVkeTdCV0x4VjdyUis5cVVhVWtGMU5MU3NBMVNDaXdBczl2S1VQM0JHMFI1Z2pycDhpMDY0WnlIQnF5TnlhdlBCQ1BqeEJUeGRrczlWclVraldaWUNLS2lXTG1UaVJlSE5DNVJxZXFjcWY1aE5yK0xMTmw0TkxTYXYxZ3U2QW1Bb0FRV2dRYkN5Q2RFcUFGT1N4MHF5Rm9TdnVJd0tyZ2Y0UDlQMVVhY2xNM29CbGlXcEM0M3FzZzYwQ1Q2RmdiQmRTeXhRTmMzUFJleG9uSG1rYkwxSElNRkVyU1A4QndUbmpOTlFaU3pUSHF1ckszRFQxSUFIK0ZWMFNzZXgyLzFQbm9oMzQyaVFDOGlDWWpBOGl5bDNWS3RzcVlRdWtoM2hKZG9QNmNRMWxpZ0pJTFkwWC8xWkNscEtweUVXbWdRQzFIbzhEajlwRkJQYzdvd000MUd3VUhDL0JKcTdCMEdmblFBbGNTZmRQS0gwcnBtaWd1S1NRWmZPQkR3ei9ISzZPUWcxL1NzUDBrSlRwbGV5bElEWTNXQzdMYXNuUHVWOEc1STBuNHRZMHNseGpZL1FpSERZdWNad28yejJ4U3VZR2RhL1FEdUhSb2Qxb1k1akdOaUFBQkZHUmNYbUdpbE9wK0RUbmJZdm13dzFja1FRa0VNckJucG1RQnZiYTV4YWRNaEtIanBYeTdDUEVkUjh4eDVMbHc0VGwvbmhUL2k5YkdtR1h1Z3AvendCUWowRDB6dURqdWVCdWxHVVlCdFRWd3I2WVc2bXpmOFNoK3BpV3RBcXZIcllMQll1RzlINmhqeE4wUHZiZERjeGRxZk5ZdUtnT0dUSXE5Q3ArZ1pFYTR4Tlpacm5KVEdUcGVLQXhkaXh6a0tzYkp1NTRLQmcrNDV2RWxnVkYzSGFvUWxXcUp0Y1k0TlJJc2pBYXlqSllkVTc1L2UxOGd6MjFGTDY5L1BIYjNoMXNGb3pvbXRBaDhYaS9oeDBJLzl2VWZ4L2xEUjFMbDdwUWs3SG9zOC9sMXZZNXowNFU3ejZDRlQ4d1NZZWh3K2xucmN0YXMxSGtNQ3FKOXN5Nk5QM0QyajhvcnQ4cDJsZUsxc2pFUnJQU2tFcGk4eXFjYW9NMWNoV0R0dkFBdnpOTGlwM2FTUG9kRmYzaDc5Y2FSMURzWGEwd0trSzRNWmZKWm1zZzkvYkkzVjFGMlRlYUw2Nk1FUDNFa3pid3lkQ3dmaHE3SklrOVZuK2NSbHNJcDVpR1BtUC9SUzkyY0xuRExKKy8yRzlwc0k2d3JUeXBXSkdSdm1MWVczbFUvKzVjT1pxYWxISXQyMHNWNDRSL3U2WDd5UGJya2NYTXB2U1ZwS2FLWFAwSSsrZmI0YjM5Z0pvNDFEeDFiYyt5UDRZdEwxMDhUWWtLNE11azV6b2xKSmVLWUR4MUhkdVpaTUxEdWJ2cTFERFYrYUZKVyt0NE1NcWxaM0g0dUFOcTJreUNoR1czYk00Ti80U1J6ZmtyS2ViOGdXbmY2QnhDRVMvQVgzZDZFc3cvanpNVCs4dG9JL0RaanprN3M5NFVlbkdOUGFzTEIySEhXaWkyc3RaUnBCWGlUMWN0TzIzSE8wc3l5MW5uaVZIdXIvUldENUREV2E0MTBPeU13aEhZMFp4c1VmWE5BYnZHNW5TSmg2RE5Ma2ViamhrNDJXMUcrZkpSNy9ZK3dYTWlzSUl1TjYzbnpZWWpvRzJKemZPcFNrUFJjOGNDb09ySG9VTTUxRkQwcGhkSzJwekhNa1N6eEhVTFJWcEJRLzRkRzFkd1hSUUlkUFRIeVlZNHNjZWtpQThoZHNiaVh5Wmt1MTdHMVd6cE9mMFRMejB0TGJuMVNkb3JZWUpCTkZPcis4dUNjb1FNNnJCYXNsd1ZUbWxYbzBVVEp4aDNBbTdDVnljZDQzVVpNOHFtRzdyenFFWFh0bVFvN2RYdW9qUU9qVzlzZ2JpS050YlpqWk10b3pwNkhNanZySzV4cnB4THUwMjVGK255UWh6V3IwNnhDRDM3eERVdlJsQS80Q3lOZWlRR1VvZ1lwd05MZndhNlVHNk8wSmJGamRLc0dXam94VXRiYXNwSzZVU2Y3S0diTjN1Q3QwQ09RQTFhdFFXenJsV29WMGh1SjcvdXNYNEVVNWExTUxGVCthMkxCcUllaEswa1Z1NGx1MGpob0M0NzJjM1V6azlKU1ZlQzZmNFhzMCtRRzE2eWRVWHhJNXhxeldpd2I4NVNHOWpIVktxUVBZRHUySGJUZVVWQ1Izcis2elNBWTlUQjBxeExLUExwSkpYUEJmU0J3M3J3L0J4a1M1aGhVWlcyN3g2VVVyOSttR25jS3p2VjlRL0FFV054cVFUM3VXZlZUcllKRlpTVmk2TmtIbkZWNWs2Z2w5WnlvaXlsaWNURVNpOUlCWSt0bmk5NEl0SmFlSk0xYnVWUSt1TitBOCsrT0pEQ3VDMjRMWmxCa0VvVnpqZjU3aGY5dWFqSW9kbTRWR3ZHWm1Xb1ZkT1Y0REd0NHg4aTdaQW1pSmlZQWlQWU5JdnBjaUxReVZqWkxsTHM4ajA0ak9HNVlhb1VrRVc0eDdwaTVtQW5VY2R1VndqWEw2Qkk4c0RNbWtockV1UzRaK0t5UXN5YnRvRGpFMW4zdFlSVTBVVHhXSklhTGd0UFFFNE9nUXY2QXBmZ2h0bEhReTlDdGlrVU53VkNUVXBiM2FZM3FpUExmN3F1OFhSQWYwNXV5bDFXV0VkbDFyaXFESUpOb09hVTNqc1p5NWh3OEp5Ym9hOHpIRFdtbEhsYkJ3Vk5rb2RKSFZHbkxYcEhGUTFheVdJL2ZrdWxsNkJha3I0VTFVWGdTaCtOdXlDMzFSbS9MZlR2MyticGJsam4zcWxLOXppWUNZSXlaMjdzTisvdW45RUUzcHFzTGRxMFYrNHpNTGt4TmZUOGg3K0NGT1J5UFdtRFNCOTBRU3VSVG5FRDlyNUJERlU5RWltY2RsdmNZMWdUQ3h4TUV5RmlVWHA0b3pGRUZCMzI0NVNMZUdQaFV4TVZsMEx6dHVGTHZ3U0J2U2ZKeDhyZDR6eFFoSDR6VjJMU01SNnd3UGZtamhQd3VUbUp5UDR3ejBGK3d5SEsxRjdhaTlSSjV0bU5sMCtmdjltSTVSdktpdEJZbEN2bG5qUklkUGZjYk9zNWk5RTQ5NlRaanVUeFpkcDZrT2tuSGx3bGo0VHdKZExaUWU4bk16cFhKelRycHhzVVQ4WHZPSnFWZi9LL3F3SWIrUGJjVHEvQk4wcjFCeUo5MFl0bllnUlZpV1dheUpPNk01aDZxMy94RnM2QlgvS2xIdXI5bkxWNUZmTkd5aVNvNzQ4Z2d6dlg1V0E4WEhxcWYvV3ZCNk9DNTJqNVNiZmZabFVHWEVsMTQvVmVQeU0yN2ZpSlovRXJjL1BrWk0vc05GUHNOOTRtYXBGdU9teXRaTU55MTZMNFJQaHd6NzFwVmYrY2FqNEc0WjVacXJFZzNDUENDQ3lvbm93aFd6ZzU5Q01vNmUwNjAxUnJtbG5DQ2k4aFk3NlZMMHlxTm5JOGRIajNQOEFyd0pQclFWYW1yc1RxYytlbkQyaTZHbjlXa3ozRHMyZG14MUxtWTlZOFZENVk4eGRBbUgwb3hWNmxYRCtLNzl5UXQyM3pIajZLVFpLUG5iTkpIQ1paNzdFNTVFOS9uOU1PR2EvN1JNZkx5N2dHV2hIbisxTE9leDFLcllsWXY5VVd0Wnl0K2hSZm9RdDJObVVPL3FyY1YxUURPOVhxTkhYMzBIRjZwdXdXbjdrcFBtckVVMG85c2Z0Ti9hbzJselNrd0djUzVoaWJzdXovYklDKzJ5Y09UR0VpYi9BZDVjUm9hWnhLRFUyMDg3bjl5L1FhSXAvL3AraHRyOTc5RGNjOHljdTZyM2QvNmZ5OGUvRDdFOStTYWlTZjlzRGhMVWN3dmIxajgzaHNJQ1UzdVFicDYzS2VHa2laY3g0NUFpZTN5K3JQOXJ6YVZEdWwxR05tZlNhQVlGQUZQNS9wNzM4K2xRL3JzQmdkdFB0RDNRY0REdWM1OTd1K3JVanIwemxVSWswTUE5ejI3WDB3TG43dmpkVy85OHZ2dTBiSkI3R3h5ZlFzdFJSR2M2OEhDVkE2ZzVsZFNodUx5azVOMTgyZCtjWnZReU9GY0R4ajJKOVN6MEF4Rm9EU2dkQ1p3VnljSVJpTkFuODRkTEhSMTVSRExISUhUd1lRRGF1OGJFWm4zZlI0YXdBK2hCd3pmbWdkWXdoZ0RBZ0dCZ0VCQUlDQVFFQWdJQkFRQ0FnR0JnRUJBSUNBUUVBZ0lCQVFDQWdHQmdFQkFJQ0FRRUFnSUJBUUNBZ0dCZ0VCQUlDQVFFQWdJQkFRQ0FnR0JnSUJHWU9uR0ZaMUlqejNtOTB1N2RBYWhaRGdFV2w2L2NWeXNoVjh2RElmdnFMV01qOEdsc3pyWHBpK0VDR0VLQ0tSOGdNM29TZTVsYjY0UDhCSS9vMmFJam81QXVkOUxxYUlLZmpwWENldG5kS2lINHJENHBuN1ZQbnp6MTQ4YlFUNzlZSnBxZVpEUFZPSHYyM2lRVDErSXBrb1E1RE5WK1BzMkh1VFRGNktwRWdUNVRCWCt2bzBIK2ZTRmFLb0VRVDdUZ0QvM3dORmRIYStHZzN5OFlCb3pVYXY3RmM5UDJnVDVqQmw2SDNZYjNRSmVVMUh3SVEzeThVRnB6RFQwQXlSNXY3ZnVCZm1NR1hzUGRpdjBmYUtuNHNOdkYzRkVuUWgvcExnRStTZ29KaGJadmc5TjVjWHR1ZFdFY0pDaFh3Z2I1RE14c2NpR2NuWDZQc1NpV0Q5TFY2OG53ejlKV255S0l0eWZVMkJNSnJMTXZwZFNOajhFbTk1d2tFODZOaG1WckxFWDZ0VGtWNlo2dHhMazB4dWZERXFYTG9NcFBqVHQ5ZmhPa0U4R0V2QmcyZWNUWVlwRGtJK0NZcUlSZk9yVHE3MGdIeStZeGs2MDZ2bDF3Q0Nmc1VQdnhmRFUwMjhPOHZHQ2MreEVSYy9QendYNWpCMTZMNGErbjVvUDh2R0NjK3hFNmtQazU3NmFQRDY0SHM0UHhnNzRZQXoxcCtiRCtkdGd5RTJHR3ArWW9ZZHdDTTd6NnovbVpmZ2Y5SnVDWXBJUnZPVGZyN2tnSHorY3hreTFadHhDNk1rNnlLY25QRmtWNWoyM1A5RzJMMkZXUFoxUHZydWUyeDk4R24wcVgyK2ZUNm5vVVh0dGYzSlB2K0xWdUpuNmEzL3hkRWZYRExGSklLQzJQNzBhMjFhM3ZzTTkxRjQ0amI5TWIzOTY4ZDRtUnpldjMzMzl4bEd3UWIxZ3lxQk1iMzh5WUI1WWpvekFDZ2tmWFJvWnhBd1piSkpuTStRZVdJK0tRTkhyM1JTanRoTHFENDdBdWRvK0tyWEp0Y0dyaGhvVFFLQklmN2V3SHI3Sk9BR29oMnFpU24zbDFXQitoZ0p2QXBYWVcxMUs1R1FDVFlVbWhrQ2dTcHJSa3UvaDlSRDhRNVhSRUNoMXQzSmx2MGRIUjJzbzFCNEtnUTN5WXBzOFBGVFZVR2tTQ0x5eGR2ODdKdEhPSk5yNFAwRXdiOXBzY0R6MUFBQUFBRWxGVGtTdVFtQ0MiCn0K"/>
    </extobj>
    <extobj name="334E55B0-647D-440b-865C-3EC943EB4CBC-15">
      <extobjdata type="334E55B0-647D-440b-865C-3EC943EB4CBC" data="ewoJIkltZ1NldHRpbmdKc29uIiA6ICJ7XCJkcGlcIjpcIjYwMFwiLFwiZm9ybWF0XCI6XCJQTkdcIixcInRyYW5zcGFyZW50XCI6dHJ1ZSxcImF1dG9cIjpmYWxzZX0iLAoJIkxhdGV4IiA6ICJJQ0FnSUNBZ0lDQmNZbVZuYVc1N1lXeHBaMjRxZlFwc0tGeHRZWFJvWW1aN2VYMHNJRnhvWVhSN1hHMWhkR2hpWm50NWZYMHBJQ1k5SUNBdElGeHpkVzFmZTJvOU1YMWVjU0I1WDJvZ1hHeHZaeUJjWm5KaFkzdGNaWGh3S0c5ZmFpbDllMXh6ZFcxZmUyczlNWDFlY1NCY1pYaHdLRzlmYXlsOUlGeGNDaVk5SUZ4emRXMWZlMm85TVgxZWNTQjVYMm9nWEd4dlp5QmNjM1Z0WDN0clBURjlYbkVnWEdWNGNDaHZYMnNwSUMwZ1hITjFiVjk3YWoweGZWNXhJSGxmYWlCdlgycGNYQW9tUFNCY2JHOW5JRnh6ZFcxZmUyczlNWDFlY1NCY1pYaHdLRzlmYXlrZ0xTQmNjM1Z0WDN0cVBURjlYbkVnZVY5cUlHOWZhZ29nSUNBZ0lDQWdJRnhsYm1SN1lXeHBaMjRxZlE9PSIsCgkiTGF0ZXhJbWdCYXNlNjQiIDogImlWQk9SdzBLR2dvQUFBQU5TVWhFVWdBQUJid0FBQU1yQkFNQUFBQnd1MG04QUFBQU1GQk1WRVgvLy84QUFBQUFBQUFBQUFBQUFBQUFBQUFBQUFBQUFBQUFBQUFBQUFBQUFBQUFBQUFBQUFBQUFBQUFBQUFBQUFBdjNhQjdBQUFBRDNSU1RsTUFJa1JVWm9tWnE4M2Q3ekoydXhERHNuYnJBQUFBQ1hCSVdYTUFBQTdFQUFBT3hBR1ZLdzRiQUFBZ0FFbEVRVlI0QWV5OUQ1Qmt5VmtmK0xxbmUzcjZYM1VqSVFJdG9DcEw5dGtvVUhRVEZvcVRiVkVkNXpNMldOQ2pzMjhQQzh2VjRFTVN0bEdQakVOZTBLR2FpekNTZGdOVUF4ZSsxUXpTMW9DUTJSMEIxU2VIRGhBaHF1RkNsaXdmMU1obnNGYTJxQklXN081b3BSNEp0RE5kdTdONXYveWY3OVg3aysvVnEzcFYvZkpGZEw5OG1WOW1mdDh2djh6ODhzdDhyenl2VE5mQ0c5b1BIM25lbDQ3TEpMU1R0U1FJclBmSnUxcDN2RVZ5VUJLQm5aaGxRcUJCZnRCYmFOM3NrdDB5U2Uxa0xRY0NUNUkvZzZBWHZ0WWhnM0lJN0tRc0VRS1ZOcWxCM0FWQ1Rrc2t0Uk8xSkFpc2txOHhTZnZrbVpKSTdNUXNFUUpOY29WSnU4OXNsQklKN2tRdEFRSkxoTUFuaUd1ZlBGOENjWjJJNVVMZ2hOemxBc3RSdkZ6aU8yblBOZ0lOYVpOMG5OdjdiTGQwR2FXckVIS2J5UTNQaVhON2wxRUR6clRNTUwxdk1nRVJHSnhwU1oxd0pVUmdrNUE5SnZhS2MzdVhzUG5QdXNoYmhHd3pHZGVjMi91c3QzVUo1ZXNTd3FXdXlpVm1DVUZ3SXA5VkJIYWtYOUM1dmM5cUU1ZFpybjJ4SmU4MXlmVXk0eEFsKzZ0clVTa2o4ZmZ0alVTNWlJSVIyQ2Qvempub2tFc0ZzektMMVo4ZjhwV0pEVytyOTJ5b0hNMDBFYWdMa3h2Kzc3MXAxanNuZFRXZnRXZTAwbjZQUGJHam5Bb0NYZkpWVmcvYzN2YmoxRlE0bTRWS050bFpZVnRPN2pzZDJKSTZ1dWtnc0NWRzd6VXluRTZGYzFWTFMxaHVka3l2azBmc0NCM1Z0QkE0VDU1alZmWEpuV2xWT1QvMXJKQ0xxWml0aTlOcHFUSTU0Z2tpc0VEWWdtaUZ5Q1htQk91YXU2SWJLUmVMeTI1NVBtdHQzS1BtNVVLTGtLL01HbWVGODdPWStnUjhtMCtGaFhQdUdKQUlySkFQZVpYZW5VUG45cGFJcVB1dDFNNmtxbmcxUkJYaEFrVWowQ01QdDRhN2JUZXZqalJFSzdVcHZTRmU3QnNweWtVVWhVRGxrNTJIZDUzYmV4VCtwUXoyV29lL2xqMWFtSXNwRW9Genp1MDlBdjlKaHRlWDlwMTFNb0xqREVTY2QyN3ZrVlpva3NGSVhGTEVLcm1jUk9MU3A0L0Fxbk43QjBGZnozSUEvcHc3Vmh6RWNSYWVUNXpiTzlnTW02bmRnclNFdHR2OERRSTVBOC8xRE11b0dXQjdraXgwTTVqZW50Y2p4NU5reXBXZENRRjMybnNFdG42bVZlS0oyejhZUWJMd0NQZ0YzV2x2Znl0VXNyMWF2ZUtNYnorT00vRDArVmNROHVuQkREQXlReXhzeU5lWTB2RzBLRi91UzVmTlVVOE9nUjNDcnB1VHEyRU9TMTdOdUJweEd3aXoxdGc3dzhmZWUvVkd5c09mc3laRTN2eDBNM3F3K3c3SHZKdkNsWmMvQW9jWjFYVGZIVHZKdnpGY2lYa2pRRks5aDZacnI1SVVyMmZxYkM3a0VKZ2lBb3Z5ODBacDYxd1ZyeitsemVmb0hRTFRRMkE1cXdka2hiLytORDFPWFUzbFJPQUxEM1FlL1lPak9Oa3IzL1RLai8va2c5U1llTlZEdy9mL2dFbDZJY3d2V1BuRXRlSEQzMmVTallieHlZSFJTQmZqRU1nWkFmanlIK3VRMDJOVzdPR05xKzkrOTRQWE9sU1ZOK0Fvb3VHYWh6ZE1jVDNyVlQ3RkF1OHpPSkJmRURDaXZITjlRcTRSOGxZemJpUzhMbi9NWlNURlJUZ0Vja1BnV3doNW5WZjVIbkxLeHU5RHByOVVsYUhlSXF6VnUwNSsrdHRmQUJYL2dLNTlaM1NGZUs1RGZtWGJlNW9rbkNweDMwUFNLTHJRaEJDQWpmQU9XdlFoM3lSLzFiOXNNNlgrTktJV1dYRDRybTN2M1AwL2d0aG56NU8zVTlKOStTVi8rdEFRUDFwQncveGE2SFAxZjNIQzJXSDNXcDlFek4wbmhrQlAyTTduNVcrcVZKclFaUDZWTkdxVHZHK2JWLzFpUXI3YXA3L0s3SG5ySFhKM3dFTDQxeDl4WCsrTDFFckNqeEM1MDJrU1EzZWZGQUxRNmt1ODdKYmNYS2MyeVI2THc4OEkvWktzR0xIRG9WaC9kb24rekZSSC9DYUxwUE9XVllrSlB3QjZPREx1cXpKY3dDR1FDd0oxZGQ2dnF6eDhzTDhQV09FTDVIUWdhOEZMcHNyS1JsaTlHeTlwSlIyc0hQbE5uNFR2MWZWa2YxSlpYY0Foa0NzQ0dKKzV3ZUY1NnNlRGFJaEhMZ2tqaFZZSlI0Zitta21UeUoxNEZIRHM0d2dHeldVUmdhQS96VWZvMWNWSFNmMng3c2toa0JzQ0Y0Z3luVEVrWCtIbHdtam1YOEZkMVlNM1ZXODVLbnRlRllZNHA4V201WjZQbTU0K0NRaDc1cm92emYvUWRlLzErUUZ4VDNralVEY0dXRzE4ZElXbU40M3Z6VUc5bjFPMXcySVgxZ2tjTHpVVmpRRFVYWDBzRmgyRytoZWpybXJZaGxBVXNZdDNDS1JIb0dYc3JmVFZHKy9RMldkUTFwS3B1VDcxcHBaS2pkV0doYVJZYi9MSzd6TkdiRjhXei92dUQzSVMrWDhyd1hFbzZkemRJWkFOQVl5MStvWDFoaHlSUGEvSlRJNnVIcTZaN1cwOHRxV0ZqWEY4MjZ3Yi9XVlBQa085alk5RncxU3B5UlIyMzlMMStlTGRnME1nSHdTZ25OcWdydXRESUt2VXJLaDBEb3hhL0VOeGc1RG5XU0tXandPRHl0ZGZZSnpvMHIwMVEvRlpEcWZlQm5BdU9BRUVvSExVQ3VIWGpyWXo0QTg1OVM0bzV4OU45NnMzdWdKM3JnVFVHLzFDai9Hd2NVNUYyYmh0QmNaNVJCaXBtczZGSm93QTdNZVVWOXdLYXNMTWpsVjgxZFRHcm1FOTdHTnY1dkFYekxMOTZvMk0zTzZBRTNGZ2tDR2ZYbzdDTGpjVStMeHlRUXI2QkxlNFVhb0w1b2tBaHJHVWwyRmk1c25JeE11Q05rcTN0K2VkeUcxNVZJdEIrWjdmVlBhcjk1YlVYSGdXVFM3YnlydUlXS2krT1FHOGJHQlNlckJXdE4zdlQzRlBrMFNnbmxLNVFUNllKRCtUSzdzSExmMmN2RnFtY1F3OTFWWUdaY0N2M2pCQ3VGcjcxUnRHamR6dlFSYVlQb2J0UFNJRnloaUpjeEdUUjZDTFJrcDVIVStlcTBuVTBQQ0xLYytVb0tvcUNad0k4YXMzdERwTXZlbHhGZTBuUkJuYXNoOWwzNDNlbzVoTUl3WTJJNzBpTFk0dmY5MExYdm54SDIwekl2SHYralQ0eXIrT1p1VEdDN3dlZnZuOTZnMjdnenNFL2JZM0JtVEQ0S2diV3p3aHZLK1psbmxJdW91YUVBS1lwdW0xRjEvOEY3L2pzNXdPLzdVRkc1OW54bEtia2VydCtVd1ZzQjJoM243UHlZblBIRGswMTVtamtqdjFIc1ZrS2pHM3VOcHFIMEJVcmYvdFI0U0NtMHVvS09JWmpHOUVxamVjZXY0ZGRiOTZLK1BFcjk1ZG44WGVrWHMvNFpJN3YzYzRMaE9QeGN4TUw4T3JGVm5sMDIxR2FsaWNrYVF6bU5CVFI2T0N6SFh2ZE1od1lNVDYxVnN0TGYyN2xuV3pQT1FneDBZSndlQlc3TUl6U08yZTgwTUEweXE5RGl4S1hIODlJNzFrUVRwN0pQVW82N2pTdWRrMVh6a0xHaWRic3ZOam5WTFRjcUc3M0ZaUGRKM3AyN0JYS1R4d0VyRHVBOG51Y1dJSTBNRUpsNTFGL1NsS3lyZW9KOGJRaEFxdStvd0pvNUxOMHdHMDAzUU4ra2R2Wk9ST0VVeDB1em9maG9VcjZna0dqUElMUHYzUW8yOVJDU0xnVGd3R0VabldNL1hmMGl0dThORzhORUE1bjc5amgyN3M5NDlJb1JwWWQvUjlBN05mdmV1eTd5TjZUMmFpN3hXcmR4azhyNnV0OXczeXF5MlRqdVhZMFVkbmRRa3VOQTBFOWdtN0xsdlZWY0dnWmZqRHJQTE1CcEYvMjF6emRJNE95VmhnLzVxTzhxczNKTDdOMHZBOS80dWFxS2ZlczBSY1V6LzBmeEd2WUlvWElCUzFlMXRIUVRIdEFCd0M5TElja3hjN3ZpbDYyc3htcjQvT1VnT2QvZGRsdUVyTkVpaTA0UkR5cXpjRXZzVHorVllvKzhZVEZGK1dmZUhld0ZzWUdRSGN1NVlhK1dtSDJtZ2NYRFc3ZXA4MEoyVzdMTE5CMWZUWkZpMHBicHZwTHNiaUE4VW0xRnQzZHB4N2xZWmIyekJINkY2bnlvR1pRZHJ1elp1ZUIyM2ZWb1d4Z0h0VDNvL0hOSis2YUVCY3h1d2NXM3VUek9laHdhcTVGbHlYWjBCV3VLbUZIVW05dUlaNjZ4MTJwTWlIUHJtdWtjRXBFekdvc3hOYUlyeDRPdkF3ZWdmSGlyNnhETlZGdU5BMEVLQmVMVnhxNlo5UTUzTEVFaTBoVytISmNGdHJrM2hUTGpON1BFNjlVa3paOUprcVhlMHE2cGxPSXhTSGdacGZMYlZ2Y0l0MmZiaFlBcU4zd2xkK1pEbnVQZ2tFK2xTNzQvY2x6R3FiMHM0MEkrY2czRGJzNjY3WXBsMlNPdG8xeG5hb3QzWUJ0blM0YTg1YkdLSnZDNkZobThqejRnMDZpa1B6L1hEQVd0bjF4OHpUMDZ0citYRjczMTUrWmRtV0pEYm1iVzJPVGRPQllGdkhETkRoMVkyTGdvMUtSNFFhY3JNUktpa0hkRHA2SzFNTlU1dXl3N2Q4N3IybW1neDJ5T20yS0xoREE2dEdQMkx4S0ZBU0NMbzV1cDBmNXNqN3FxMk5rQ05BZFBXRWF6aXdMTE45M1pKd3RzZ2dwclN2NWN0bnY2SG1MS3JTRndXL0NOKzlLOEoxdzhUZTFEMEFxYmVrT1FkYjVEMVMwcjlKQXllNlIvRDRwUkZYaXFTZmczdlRkdGl6a2FYU1ZsRFprT2REMDBEYjRycGtXVnBWZmQ3RE1zT01rSDFVYW5DbC9RaGo2YTlBYUI2aXI5dVFPMktZZ25vL1J6MGd1S0M2YXZDR1A1dXZRMWtLL2N6SkhnczFwSjd6ZU04YjhYS3YrUHFGSkp1UCsyWndtWnlLN2MyakFQbDlwNE5Bek9RZjZhRTRYTFphdTJ4ekFHdnlYS2V1b2RJaTl4amNQWWJ4bTJCV1k4NjZTTXQ1b2tQRHAzLzR6K2dEVmUvTlUwWjVhRnJOVU9odG1pNnVPcDhNUGthR3V6S0szMGZjZ0d2VzBQb0xtdnJUd3N2KzFwc2U3RERKWmQwdFc2MlFHWHozZm5Eb1g1ZmppWTlzc2c5MHk0TmVadVBGMWVnSElJNHlrUFpOTC92NG14Nzg1VURrOUI2WE91VHU3NzdraFlmY1k4MWw1bXZMcW5oZ05nbFZiKy93WHMxYndCbWJ0eGpzbWJxT3IxUjE4QTN3eWlzTS83Y2diWlBMUmlZRXU2Ykx4WjgwVTA4THJKUDdqb1N1S0pNdEM2ZVlFMzE5QldYVXBkbVhwYnlNZWVxOGRhOVladTlkc2lRTWtHSDR3NldXY0lIVUtUeHV0QmtILzRWVlJmRGpJMWV2ZFc3U2grb1FEdzlldmFIVmU3Rk5Ic1BZL2xhVHE2YmZmb1BIQkNTbnYyK1NJQXcveWJFL3FoZlVkMy95ekR6QkZLT1h5VTlqckxWZ1g1L0ZrWVV1K3pHVTBSTzl3MjlBTDdsL2tWVFhZaTJKSWp5OWNQWDJGajd4MFBCZFFYME1Nc3RHYjIveCt6dVAvYUZmMEIxelh3ZTV6cjI1TXh6OUlTb29TV0RJNmdzclBWalJ6RDIvOXY2VzczZ0NGaGpQajhIa0pubW1Nd3hnNGJYbEJ1OFlCYWZOMm1icVBXbnY3TUw5YjBZOUJZN2VkckJ3OVE2aFhWTyt3SkJFRllWRFBDck1BaGpPQi82WTJYM0NxMHQ2TFUzZFEzdGo4SXB1L1pUYUVwRGxWSU9kWHlaTThGN2w2cDM4VHRxNFBEd3h6K3B0dDJHN0Z2U2tiRmhQaStPaU8zNStURDE2Yjlmeld1Tll5aXUwcVA1dzI4L1ZSZ0VIRk9qN2hyakdFY1l2Uk5RVFJyTDVIYjNCZkpSY1JueFZuYThTa2F2bWJxZEJPSXRCYkdQZDFud3RHUi9pMHJHMm9TWTFURlpHaHUrT09UM1lsalVtWFpPcDkxakxaRHNPT25PczNqalh2WnNzNVg1UW02dHpzcktrb3NIWGNWbUxlTUo5VERvaVRXaUYrd0Fid2VGN3Z3RHJSR3pNbXhOVEdsSHNhZHZ6ck41V2l0bzB4ejhLek9GWU95UDIwT1pCdVNXM3ZsaGh6WEVXRGMxN0ExcklVbkQ0WGpVN0VLdG04dit3bktMWGNERHBxbHJ6ck43bmd3TnpHRnJCSDFDckJHM3hzRXl6RXRjMUQvT3VqN05vV0pFZXdIcGcrRDZuemtaTVVlZ2VVMjk1Z0c1eUZjKzFldHRvS3ZiSWpuM3dMZHYwQ1YrT0FoK2dCcnIyelhIY2d2ZEpFM3U5YzZ5THBLRzJlYmJCbnpTeEo3RXhQM0duNUZ5cnQ5ZEl0aHV4U3NlS3lyaE81REJteE0xc3NHKzZGN3JqbU43cmUxTEliNVlCY2U4RituOGdlU0tQOUVBL3ZmeE5rMzlWODZIZWN1UUp5cithcktvamJ1L0dPQVpza0lGSlAvdmMzdjNKYU1OSllIZHMwakt4OG5lNGVsK1pjR1Z6b043WVhJM2F2MTMwZVlWRG9RcTZ2UmZtNVR3VmxRWkxNTzFkcUpESm5KMWJLY0w0Rmh2emsvWkt6NEY2dzd5SVJPRXcwVzRNdXIwdkZPQW9DTzEzTnBFK3QvZUdid1BUSnJzZHphSnBBTmxseVlHcXhZZnZ2UnlLaWlsaUR0U2JMa08ySTBSWVRUUkhnMjd2L2NsN295SjR6UkR0YzN1dmpyV3BFMU43Tkx3eG1jWk5xbkwxbnZERy9LeXI5OUliNmJrWWN2cTJIdzdGY3lIUkRkTDBXNVlWWTdZUExYR21JcmRNdDNkM1V2Tk9md3JiaHlPd2lvMzV5ZGhicXJaWlYyK3NETVdsV1BZRjZrbXZtd1RPZjI4VzRDYndNWnpxb1d1NnZROG5wWVg3QlJ3N1laOFNveTE3a0FxUXRNU3pyOTQzcnI2WG5nTTMvTCttakJzSlF4ck9KTlZNK3NPb1ZhcEpORFBoSGpIY1BBRko4bU95bWpnRjVsZVhMaW5WeDJKMXRuU2hXVmZ2UkdrYWtjdk9WOU9VVGIrN1lXUHlHMldKSEtjZ01OM2VjQ0NseUptR2REVjQ2Q3hONXN5MFU5bVluM3YxWG82YXNqRnU3OUVYejdSbkRTMVJqK3dNbVp0cGtobE50L2Z5eEJ3Y0s4VWNVOERVUksvTGt3UXdqWHIvcFFmZkdlWEJtQ1NMQ1dYM0lsNnVoY1BsR0R2T1B1TnUzZmVVVUhEeHlUNjM5d1hETDdoS1g5YWpiK3VKZGZQVzhERlljRGZDWCtWcDMwQWl0ZStFRTVXKzlmZmd0YzVBeVlkVm5ncFBNUUMzRUwyaXR1eWlPRm42N1BDZlI2V054UHZWdS9LM0h4eit6QS80aVJhKzl4cDUrUHNROTkzZzVVUCt0Rmw0T2hleGx3ZXZ3elkrRm5IUDVQSGtPZk5wNXNOd2UydU4zVEoyWDRUZGlnYTV6b1NBclBUU3hLWm9iWmFHZjFLOStmTkEwYUFYVFhwelhOVmxCT1RHZk0ySVN3NnV0NFp0dlZlOXdkL05qY3ptVSsrbEZpRUE0NE1EZzN5OXo5QjRoL2NrK2FGS2UvSXZXQmhWV3dhL0lYeEt1VUF0eW4yL3JmMUVPS2xsUlZNbncvaDJSVlc2WXl3QTgxVnZqNWx4cXFLcEJYWjRQL3UxVkJYdVBMTzlwSGV4R3duTEJsTzk4VGI2dnhwNGY5ejBaV21TTzc5ZCtYVkNmcmZ6RnB3Vk5oYnlxWmdxZ0hnWkI1di9OUFhVVndDajBWVmlVRDVRcVEzajNQcUZHemVZYWd4dlhHYnBZdlFPVjVTSGJuUVk4WTFIZVZsY3FjemRMV000Vk5WTklZQlBHOURMTjc4bVZidE8zMkRSczAxSGEzcG9UbE85bStUbktVMUYzQm45aXdsN3Q3ckx2cGdHZnVabytPdVR6NUY3YzhUdmFQc0FkVFNtdUFKZmJXWkQzeVdadU5BZ3A5OHBIMGJ1N0pNSWVsSDlJa0wrajRGSkZOajZNcE1tR201UjdRNGVXSTZ2OFJiOWNGOWJ6c2s0N1J5eDhoS2xHT3I5cER6YWdVRzZKcEpoSDdHdnJRS2d5L1NFenl3YUo0TFZrZHU1eDRjL05kZmE3ZlhNMlRMd1dnWTdNYTIzdE9zUmhqZEhoZW1Sd2dJK3BZRVByWkh2ZVBsU0ovZFFaZHB0R0YzSlZUVVBRQ09YSE5TY2VEWTJqMWJ2QlQxRjFWV2ZnSkczeC9MRFJzSDlJOGZzd2YyYkRnSjkwMmx2R2lxb0hqcHFucVJzR1diTUtITjFTbndnNHk4RVovVFFIMlA1NGt1anJyOGdDeHIzem1UQWlRdjdjdFpweDhTWUxSYlIyTk8rSFp0WnEvZXFyZ1pHU0kzbjZzbmxkbGRGeFJibkV2TkV3TlRma2JlTzJsUmxCNkk2T0Q5a01Jd0J0aFFWS2hIeUVicVJqNHlpRE9uWG9MVUVyK093T3JMRUhmS1NsWTJWV01ZbWRTUENsQkJLdldiOGFFRm9YcTNlVGVOQVdsdDhVQnVmV2hDYjJDam9TbWdCTG5KaUNFQm41U2VpV1p2dStXcmFwNnB4VVVUNVB3YnRvNk1QbU1RTkIzTmZPOVk0WlZmTjFqb25zOWRwdHBEcnBpWWJMeVE4UVBIMnMxa0YrNTBEbkJXL3ppT3JTWWE3VW04Z29MbmVKM2RaZmtTS3FqRU5hRVBQck5DRko0YUF6KzJOcHFqNWFzS0FvMFl4cjVyUU9oMUtMTEpqSHRqMmxZVGNJWHNyUDBHemhGNm5ma2I4WmFWNkFpdnNDdkFUWGNZaDFWRTlacU9MSDBVVEkwV3A5NG01U3Q4U0QzQzhpdkVEOXNwenNRVzV4TndSOExtOTBRRCtsb1R5NnpacEdtTlRHQjg5U256TVUwYjM0TGVrVXlFczYwVGpvSi8wdW1KYkNmTWs3U2hWYmFvK1N3dFl1bll4V0k1Uzc0WkppYkdhMVlqSlF4elpBSmphc3hRc3hEMVBCQUVNTWdlcVlNekkyK3FCQm1BNHFvMUloSTk4aWNHSEUwcDhuY2VlakhnYnRzUmtIY3cxK1djb0dyMXNqM0h5WDlBN1ZLcmE4VG5OZTFKWk5kOVN2UUVRdDBkWUVwU1pHU1VBV0RoZU1EY2E2VHEvQzAwT2dhNGFwVkFIRkdIZ3I2cEJGV09QeFNVZXQ4TFlyK3pNQnZYeCtxN2kxRnN1WUdzK2ZpSWZsbGsvNk1pUkZyYU5hVkowcENXdDgwdjFodm9hWFFpTEdxYk1UcjAxVXRNUDlVeU5IbFh2RTZxeWJKTEZ6d2ZwTldnb24yeW81dzQ0QkhjRE5GdmFhUlpJbWZoamx3cWhmeG9zb2I3RlQ0TUFpMTVoVWtCcFRiZDN5UEpRcWpmc1BHUDlTdEVZb0NSbm5DVGdQZEZrbjlzYkRVUmJ4TGpZeStaY3JYdUoxdXNoVlNLbTFodWp1cndtM2I5RzZlbUNDeEUrOHQ5T0tvYXRJTkpaQnVqbzEzbXhDTjAyS2pnYzZiZHFhWWx4MmxCdjdBc3hVdC9TY25SMVRTRXI1V1dDYXVDYmM5QTNvV0tYTWxBOGN6dXdTZGJyQ0NNbFFHRThWbWs3WGFZUkliOHNOTDU2dDJueFlWZU5WaGwzOVhtdVdoeU5QdzJxZXBISGFCY0tlMTc4VGo4aG51VG92YU44Skl5a1E1aHZGTnRLd3JqQlVHSE9BN3ljTUhsS0VUY1Y5ZmE1dmIxUjlmYVladFRRRkJhL1pJaUJTc3pwKzNMczQyMUkvMk9TMWcrWlFwR3RmcHhVM0MyZWRUZUpUcWZYMVRxNnFyeEJPdFVma3VxOXJ3d2FsdDRXWFYyZDV3SUNWL3c1OGNRNUsrSC9xYWczNW0yMTBlaUZxWGVYSW44VDdXRHhOaG42aW1qTHRuUVE2dVljZi9UK0I3VDRrT3ZSYlYxTGVJaHZINlh4eWpXVmRRV2xQUW92VmNaSzlXNk1xUGNWU3RLVC9ib2EzRldncVNIeWxDUHFOcFYrMGhjR1hOWUd2SjVSMjV0cVBGOU4xWDBtYURoZkxVcTh6YzZxakJDc0tZVVpTWnA4UklNeWRqbEZQWHIvdFNtMU16SzNWTzlEdi9IUkZrWTdCdTFqbHZkUU9tTWlTM0lKT1NPd1picTlReHlEMUlYQWR5TmEwaGlONFdDSEVsK2lzOERvR3FwUTlhYWQ5SFFRdzNrZ0NRYXpOSlA5YnU4QUhYdVU2dDNVbVdoOFc2aTMvMEJzV0FFdWJsSUlkS1ZYbTFVdzZoaGtyVVJIWktqNUlKRUpERlJzcU44eExSNlJxemkvTnhpZ0syUjI2RHBSQkU2QWFldzZEd1hjM21INXBYcGo5RFpmS2UvSU11cThaOVhKM1VGWWRoYzNPUVI2dm4zS2tWMUxWRnluS251QWoxMFlXeFpSL0xERHA2RHJHenVoa25iTHQva25ZNmQxNzRmWnZkR1ZiNmxKelJqSG84aWxlZ05MYzJjQXNIRzdyOU1rWDl1bXYvVjdNYW9FRno4aEJQbytiN1ErcEt5clk2ZXFudmVTemxQeERCaXhNTXBqeElNQkhyaE93aXpQOVFoWDlrdGZtdHQ1YjhZR0JETmQwZ0hXUmgrN2Fsc0tQZjcyYUxvdlJxcjMvb2g2MzZSMEcxOWI3MU5ZeUZ0OXVkekRGQkR3bi9MQlVMVWJyQlM3ZG5TZDFRd2VjQTNTc1dlME1BYXBsVEJORGpzeEtMZkxhYTdnZFJ4YVFjYkllc3FoRXdQeGdGY0ZlNHNwS1gycWZQTEdPMFUwVCtUL3BYcDMvWDBJQWgxUWdyWG52WVhmYXcvWmh5QjRCdmQvU2dqQWxVZEh0ZVZqWGg4ZTkzakkrRTlINUNHMm1JK011S2dnRytxdmo1Nm5BdjFPeVBqSkhYWW9QK1JTU2hWVlY0cDR5SlhHSytpaE13OUY4U2ZTNzRIbjN2QXpJVUtvYlIwSWI2eW9xYmxmbzRWMHI5UC83aW9BQWJpOTZRbjc2bVZlTjVUNDRnZ1hEYXA3MzJWbk9mTlRWWWQ2d05PbDFYM3JMaEUvamZQZXFPcStkRjVCdXA2VzNhR3UrL1htc09ZMXVNcHFzUkNTb3pmc21IczZBVE1oN3lLOUt6clNoYWFLZ1BBUTlBNUVyV3BGWlhDQjhZdVFUcGh5R2tRaVNNOFJrV0hvTWk3MFhjdlJFaVlSVTJtVDRTQlZ3UjBpTnRMeEM0NXFzN1gxUnhnSXBFZkZLRTZxTitZaU9lWWpGVDJkZDVIRDJ3YXRDMDRUQWN5bmwxQmZhMWRVMmc3Wis4Q2dSSy9MVm54QkczRHhReXIrREVXOUtROHU0UFZPK1JhWXRxTGJha1Jlb1VQelNVaEpVcjB4akV1TDNheTBtYkp1UDJ3aFR5OTYvUFR0V0FqODE1QWtGK1ZEb0VxWXNhMWFwUjh5T0xFUmVXVE4rZC85NTVxdkpQSEFobnFmZjB4UzljM3RVUms1blhzemREcUpxMXY1UUNDOEhNZDNIa0dPYXNnc3B0Ujd4N0RUUWNsWGx0Nmh0SFBpS2t5UjlqRnk5d0VNU2pzV2p0b1VwWjVKVWpUSUVmYlExV2piSTgrUHlnbnR3SjZmUHg1VHI3R00wbWtybERaVWtUdWl0VFh0dEVMeXZaa1U5U2xiREhtZjVma3FIU0NGWFlEUnNWaXB0OTRNQW1WRER1VzlVVzlVQ2s1R1NKZkpNOXZlTjk1YkR4MURScWpMSFZGbmx1V21IS0M4cm14TUU1WXFGRGJvTVVDL0NHMDE2aS9nTTRKWkFzSVlCcVVGRkVpWitHTTliTUVjWDJ0TEtzOHQ1ZlplWm9Od21JbWwxQnQrVHVWZEJ4Qmlqd2NlMGUzNDJ0S2tWbG9NeDlicnd3YWlOQVdWZ2JiTDFQdEVqVWhidW4yMCtCaVVTTkJvYVNMcXNpYlJvVDRTakFXV1NvQnZMc2RHVnNWYUJGQ3o0ZEN3eUFDU2hqUkpJTTVObm1XTmdkUU9rYnFqMWhwZExTVHMvWXM4STBMRHEvaVU5TSs4N2UvbGdNQlQzRHFxaGsrUmR0S1ZoZ3FtTW1UdGlSYWt2ek1SWWloQ1AweWprb0hUUnBUcUZDWmNYU1NveWNCSXNEZ3VibERuR1V6dEZVVGxYZEVqWUlQSm83MUx1NGpISENTVTF1QlFXMjV3Qmw0UkNRMkZKSU1QNWREci96T3l5ZUJUUENudXZ6RmV0RGtER0hJT1pBSEYzVjlkUzFQM3dpK2xvYzZERmlpaHpUcUt5K1hRa2JjRjZBZis2dnFJQ3ROaWRvQTJ4SDdIWWNTUWp1TXZjekpQbGRSZVFmQUJYQWFVblI3RVBLSUJjVUYvYXpJczd6RFBsZDMxY25LNnplS3hCbEg5b0FFQ2VYMVE1dEwzdWt5THVkY2srWXBZQkdFdmVWZkdGWFkvUCtUQzJqTFF2bWxMbVJNZFJwWWpqM204ZUlGdzNZWndqQVlJcmlQMzBSYWhTM2NvZ0c1WWc4dVExOU9NMUFrR29hbGljWmlpa29VT2M1ZytnYS9ZSzdjM3pRNG5xYitVaFRmK2FBY1NEOS8yeGdGTldHanpUcitvakhkRVV2MVgxODlUTXQrMW85S2lBd2N5aC93RlZhajNRTVlWZG0rbUJQYXB1OVBtdVVjdVY1ckdVZEhRUVFIbkxvSURNcFJtR0Q0Y3Q4T0I3NDRVTWFWV09Rd1pjSk9yL2lpNXMrMjlxUE96Z2RQZXErU3VQeS9HQTNIeFlXRUpId1AvNjUvL0c5ajFWQzFaZWIwa1lmY2pmd0ZzcGlERHZ6cHl2ZmIrbjJ5cmpMZEZKaGhIbDFsUWp1TEJ3cWI1dkRrNms4Vlh2OUI1Sko0ZzkxU01BbTF6aWdrOU9RV2lTOEdhUDNuNis0R1dGaFQ3NFZZSStsR3dpS2s4Wi9BS1VyNHFUWUtSK3puNFAzd20ySW4va1g0d2d2Nm8wSVBYYnNoWmI0UHJKRHFIdkE3SnI5Q0h5cGRmOEYwdDZPc1ZHUy92N0Z6WnNYenkzVi93ZTBMQjVVRmJyQVYyR2NWYStOenB5ejNwaDVaeUU5blcxRDBkMkpMbVJQZDA2KzZ4VWRSTzBFVkMwOURJdXJVMGNiaDZWOE9YbkgyMmY2UXpUeXRVSjluV1lBdHY2SnorcHdFNnRtOENydnNmdzRSWStNUkR3L2Yva0U1NXloekl2M3ZVektPSHpRSzE2TXplK2llWmdrdlh6NGswanFyUzdXalFUam00RW1xRXhqSnhycUF4VGpHMUZySXJCNHRUd3F2b0VLaUVSWG80cEhIVHBCSmh6S3FEa09pSlIyWHhDaHBNd1FhN2JqeDZ6Y1REM3lZMUMvdGY0anNNd1lHZWVnanNtaG1sZkFQVDd3R1AyWmN0c1YrVXJhYzVhNFMzdnlZSUNUWENEZG9ReXNsRUxZZVpGcUVIWEwzMTBLVWw5UGdvaExXTmdpWlRiTXRjQ1dISE5tb3JzRTRPL0hxRlJUR0JEeHBCbGZkR2NyV2h3WmRHWW1YRUVrMCs1azk5dVMvUkhFc3NXZlE0OThVc0hXeFZDakpPeldQa2hYYU81ajRNblZQTytheFNtZXQ4Y1BIRkUxYVRaM1ZaUXE3M0xGNUJnNEc2djdQQ1NqczJVbTJDd2FFaHJJTlVvYi9TdWc0cGszcGVSQjlWbXczRkhYR1FETjRLNmFjeUxmSytVSkFhS0lhYTJwOWErWTV2WjlGUStacEsxNEh6NW51ejNuOFRXM0luWWRZTlBZcDBXZWVjWGlpVFY5RHp2aWdub0w0MEJqakxNTVZsaXEwTWRiOTFBOXZ0K2toV0ZCdSt1aEdVM3lodGM1aGF0MWtjK3RudVNESFRqV2lGTDcwU21PaEZXMkVKT2ZOSk52UndYOHpNeStHVzRScEhtbGVMRnVLdThZWWNhUHpzSEZVTWJ0RUFBQ0FBU1VSQlZJYjJFRC9OQko1ZzZtWlFBOHhBQThZTTFNbTNzc1JtVFZvbUc0R2x5SDZZOWQ2RWVsK09LZmxRZ0FzM0pDY0QzSU1ZK2lra0xZVjdFSkpxWGt1L0hrMHFNbFg2ZWRXZzFLWEw3SThUYWZENUMrcGVOcDUzUUh5TVo0ejBlMGEwREZiOG82Q01udlFkMDNxb0JaVlFMN1R0Z0pGQW5XK2F0R3ZweFFoNld1dGg2bzFqOXlNYloyYTlHMkl6R1ZwOVVUQTJOTk1MQ0o4SWlGSld2YVRVSzJYR25NaTFJbUl6aHc5V1VRUHlubEZsRzdSME5JOFk2WmVMa1FxZDdzQmcwakpJTjE0dk05b3VHUTdNVE5YMHZTWG83dy85emk1bWlYQURVRmJlNDVNZjFIdVBSYTJGZVFBazhWVHV6WXpUUnp1VFRaT2ZTQTFwWG01UnpJK1kxN3NXVW55bFkwWlMybWNSRVhiY0g5RW5NWjRCczVoOHd4bTlnaGl6eGFCdGJxMVQxdVNXZUFvMmR3S1RlQ3Uwdy9WUVpmalBQZk9xVmpoKzZIaTdMQ0ppUWszQjE1aWs2MWs5WWZVczF1S1l6SnJaVjZVbVZnRTVIVFF1aEk4VTU4MWpLRmpxOEU4MHRXUnVzMGg2d0hUZ2o1aktFN3lDajJTb0NDZFllUnZBdGpudzVjL2c5ZzZnQjR0djIxY2tmOEFTT043dWFUOVBDZEZmYXl6RGZxRFRzTWhwL3Rza2pLSDBWYTZHTEszVGw1STl4NkowZmJEUkcyM1JDQjlYcXI3UmhxbzNEc2ppeE9FZ3BPcUZjT3M5aERMWEtIZ0Z3M1Fwckk0L09kYXhzTXE0Uzc4YjdOaGhYajJkTHpRRWpkd3pFdTRMSC9WaU51WjU1aTdmQUplamQ2ZGdKZkc2Z1k1dmlCZ2YzRWh2MzhVWG1EYjFVS3hhNkNBR053N3N2VnBZRWEwOU03WUY0aXQwOXZaNUN5WEZCV0hMeXVmcDNOTjRCUnVYTkU4NHJuUk1uOFN4UVoyUXdlMU5YMTk3VHBld0h0VkJkb0FmTmU2aXJ2UGNaRDNrZm5kSVp2QWJsV2VTOFgxcHdxYXRwQko2NURwdEtXUFFyNHFPQ2IybWlCK0c3emljditlclloL0VSL1M4Nks0dldqenNoNDdwWVpSNXhoMUdjQk5TUjhYc3d1ZEUvMzU1MEpzQlJJNUNNc2RISWRNN0ZFVXZPQi9JbFBpTmVlcVIycWFrVmI0b2FQcW5CRm5JOU82VmNGK3hEUVBOY0JXeHlab0xqZHBad29oYyt5Sk9jNFpyck04Mm9XOHhmTFh5a1U1NFY2aUVqK201Y0J0ZENQVEtHRGVqNldqS3NtKzNnWDdRaEJsYU5YclgxMHFta1FlYk1xL2paVlJ3b2lvVVRDUzNNVDVjMGxXTmhKb1hhZFFHUXhJbGhscndJNWttRnJFUjdQbjJOZTBVTXBNYi9OVlBCK3pwU2FDSTYyZU5KQlZjREl4amVNT1ZYcWZiaXNJSWJQSXAxWWlaUm5BblhsOThMRlI5SGVFcDhqdWU5eEZDM3VLajhieXRjTU01UURYeStOOFQ4cSt4LzF2NXRqNFovcU9SVkJGUkJYb3hHL1BlMS9OKzBSd2VlVStUdDJYcVoxRlZaNGhmemI2MDNjcWVOUU9qSVZrMlpQOXFBSEx5S3lFVStIYkUveDZJcG04bGt1RnhJSlkvSG9ZZXZnb2x6UzhTaHJLOWk3WDl2Rmx4NVpBODFpSERvSGJEakE1ZFdaaFpROFAvZHdmWTBMODdlNkhwTkpLYWdoWkRNazVvUFVBK3NCcGw0MFFXbjNOQ1Y2cEkrbkkzc3cvODZTc0x6ZEVReHhZcnY5ZDU3QitIVW9SRVB2M1o0Zi9KUjVoZzRvWi82eStZUEtIbk5GN0I4d0VPRjM2dmMvb0hOWU94YysxTGVPcUhIemd3NkNLQ0M5L3grQTN5MkR2L2g0aGtGdDJFZWwrT0krQnBUejkwK21QWVJrajlKa0Z5eVdrb0RyUHZyUzlsTjl2VGNCaER1NXlkK2JCUzY0VWM4bTNaZXdYeHhuQjR4MVRTMUtrK0thK3ppczR6Z081b1BhN1ZpNTdnc1NyTEtqdG0xYU9zZVhQSzE4dHpjRmdYbnBpY2VMTXNCbHVQejFxU1VzTWdnYlJGVjZtcjJVenZoS0psTWpxUHRkS0VIVHVVNVV6ampzMnA3TlcwQzFtSm1meWV5N09EbmZpV2JXWTFrd3czb3AwVUk5WDJFdldXN1ZrMUFpYk1TRG5qUmZTZzNuNTNWR1I1N1ZnblMyUzIzQktXVXl4clJpcHRUaGJHa2ZwQ0lyNWhPeVF5WTlRVE9aWmx6UUlHWlBQUVFHdytpNEcraFJGbktYN2JQTFlLbTBTNmplYmZUSWpLRlhFc000bzhOUDRMRDNRZS9ZTllLNkh5VGEvOCtFOCtTS2ZBVitIdDBSOHdTd243NVR1djhvbHJWajlCRVhvazJDemRoUk1SU09FVlhHK3pEZGZZSWh2RGJiaFRMc2JTakp1WXVER3ZLc0RKcW5HSGpGY1E2aHppdTdQZTRRMThJKzdCYXgycXlodEQ5dVovcDRZUEw5SHJXYS95S1JaNG42cWVla2hIZlpqbitvUmNzL2tCb2E2OTFXaFU2WUlHQW1tOGdnMjAzckdSTnl5NFNlNzF5YWZEVW5LTXE0TVJxL1ZDdHUwbGs5TnZvVnRObGU4aHAyejhQa1RGOUdMcXpZTllPa3IxcnBPZi92WVhRTVUvb0F2WUdlWHpYSWQrNytMcFpDalJOL0pjMldtbVNoUjZ5djZzNEt0cGV3NlNzSGxOKzFHeDlaaEVtVDA5YVdOZWxYd3lydHNicHRzN2FHbml3TVdyL21XYktUWHR2NHNzT0h6WHRuZnUvaDlCN0xQbnlkc3A2VDR4VE9iR3lEc1pDMzJ1L2k5T1pxMXdwejBWWjc0dmU2OGcwMjQ3azNmaWtGRE51cFJZUytVRmVBUDBKWWxrY1FROXNUQlJaNFFxVFZUOUhwYUZEdHJ2RTdiUGkzSFVvcy90RUJ3R3V6dVFaWTV1QU95TFZGaFlCNUlxNGo3KzNCTlJjR21pMFVSMis0dkNyaHkxSkF1QnFnck5TcHk0NFpTajF6ZzlFbG90ZWxGTE90RHAyL2g3VEdqWWRlcExyb2dkNGhRQXU3ckdoRGh5N2hGNzFxTEUvUkN6bkJjZy82TjJHWFQzVEFnMFpGc2w1UDVDSDYySzYzb0MzWlNTclRibThkbTNxMWdHV3Z1RlFuaXZxNDNEcnZMd3dmNCtZS1FMNUhRZzg5RFg4dVJxQUdGMXlFSFNTanBZT2JLN3JTVWVoMEdmRVpPRHl1NENhUkN3OUFxK2tOcVc3RHBJVS9vRWFadmc1dklFeStkRlkzeVcweFVPanUveFNJUjQ1Skl3VW1nMDNXb1M2WjRINWk1eVdoUnd6RVBpUDJiTHl6cDRMSUlSTi9TVFdrU1NpN1pCd01JcldQbnd2MnVoN2NRbDVsK2JzaWRLazJaalBqc2pjTEJmRWJtaGFpSkkzWkxiTkhaVkQ5NVV2ZVdvVE0rYVM0c1A5dEdlS0lEZmVucEF4dGg4M1pjMjhvQkM5MFlpWFlRMUFuakxadmhiVWRlSFgvYksxMzc4VFE5SnhXYjNVK3VpSjB5WVptTStPeXQxWS9EVnhrZFhhSHJ6SzdwazhLTzNuR0V6QytzRXMyTk5FOUhQNU9vbEF6b01OMmUrL3VNLyt1RFBtMVF5akxIL29neTdlM29FNEJWTWQra21URjladmprYVlOeHlZejU3eFppMmptVHV2anFQQUoybDU1YVhUTTMxcVRmdGV6V1dEd3RKVlFDTndNKzdYR2NKK0NlelFJbWxvc3NrZVZmTFVCbmg3bWtRTUt3T2luSHk5WHlhMGlkS2E3OHhuNTBOakxYaWJUdVUwWkFqTXJPdDkvQ3JRbVpmbDdyS0sydExDeHZqT0xOakpBOEFIRG41aFN6c2dHamw4UTcvOG8xTTBIZFpqSTV4SVhzRXFPTTIzWFhKdnZBSlU5cHZ6R2RuQk1xcERlcTY5dEt0MHRHMjBqa3dTdmFyZDBQK1NBY1FIaGhVdnY0QzQwU1VqcE14bHcwcUhZeUsxeFF1RkkwQVdpSGxWWXN1Yk5vcGRiRE9iZGVKMWJ3bXYzTkJhOWpSZGdiTWlWUHZnbkwrMFZTL2VvTTM3bHdKcURmNmhSN3lZZU9JcFF6VSt5SXRaT1JTeTltUkZCZVJpQUNHajVTWG5xb1RDNTg0QVlaV3FSNlRxcXRxYW1OWDJ0T29iUjlHOGFIeE8wdEI5VVpHL21JS25JZ0RnenZrMDh0UjJPVkN2VEdvMXd3cUhTejhJeTJhbGZrTG5VQkIwbDNqN0pEa2prOGJ2Qi9rWHFwWklMUlJ1cjNwMS9IMGkwb1lsTy81TmRJL2VtOUp6Y1VLd1N3UUxGOVJ6MUI5TVFGQTBWV3NMK0RVMndkSHVnY3M0MU5lZXVoSlY5TkVxS3RnL3ZaRVNwYUY5cUNsbjVOWHkxZ1ZlbTF6WEtma2Z2V0dFY0lWMXEvZTFFZWlyUkNZUHNMMnZpRDFYRllzNyswSkN5anJjZmZaUXdDMjY0Ukg3d1pxTUM1NXBnUlFWSU05eTYvZTFLM0RBUE9yTnoydWNxU0FSQm5pdXdoYlVTK1V1TkZib1ZXK1FEOXEwTXNMaW1iazRoWExGdjliMzM3MWh0M0JIWUorMnh1RHVyRjZxYXN0bmgyNXlSbGt2R1BZTXNFMDkzekdFYWhQZWw4bldyMDluNmtDbkNQVTIrODVPVkhtQ0cyWlE3WE9iSkNJL1FTbjNtZGNoV1BFZytkYnovUXhkTm1UR3BHak56V01mRjVKdjNvcjQ4U3YzbDJmeGQ1Ulh1MSsxQ0N0S0xMTDRITE9LUUlYOVBHTlVBa1dYbnYvWjY2TzFRRjY2bWhVc0lMdUhaeldHUml4ZnZWV1Mwdi9ybVhkTEE4NTVHbkN5RFdFK2Q2UFVaa0xsZ0NCWnNMQ3NncjlHVzk4cnl2ck9BQm5wWE96NjFjOXYzcHZTY2NnWEg0MW5SZmQ1Ylo2b3V2TWJmYUV2THNxMmd4Z3UrZVMrZXpDNVVGZ0kybGgrU1c4alI3aFR3NURxZEtxQmFPclBtUENTTjA4SFVBNzlRWmswUFpHUnU0VXdSTFUwTnhEMCswTkEwYjRCVkhVd0NoY0I5MkpRWTFGMlVJN3lRdkxrNlFlWUdMMnJkSlUwSkd3TWZ6K0VablV3QVpBM3pjdyswZnZ1dHdQUXZTZXpFUlBaUmxuUzdyS2V0OFV1NWQvdWYxVG1wYUdzSnU1NTQ5eFR5VkJBRWZWajVKRVBZbnlKNGRrZkkyeWhIV2kzamJYY1RSMGpnN0plS0hDT0pEclYyOE0wN2RaRnY5cEVoZ25sMVJKVGZVZ3ZoYjlHK1Q5bmNzcW1RWXc5dGQ4RWU2aExBaXNKaXdzS1E2Ui91UWdTSi8vaS8rRWhLZzMzV1VjYU5wZmwrRXFOVXVnMEdKUG5WTDQxYnVqVk5lM2F0dzNucUQ0c3V3dTIvcmZHQjU3ckdCYUhMOWd0V3pMc0x1WENvRit3c0tTZ3RFd1ZuSng0TUI5Ung0T1VXK3Y2Yk1PbEhIZVptTXd4dUlEVlNyVVd4L0lnVkVoOWJKdG1DTjByMVBsd016d25NamRZMjd2L2p2d2MySkdoMEVpL0M2cUFoY29Fd0xMY2wwV0ozVEwxSzBZd3BVYkQvOEg2T2Z4Q0FuMDhZcUtYSmU2dHNLM0hyRWpxUTljSWJ2KzVRR2t5SWMrdWE0SzhIREtoSFVNR25PaXcwMUs4eVNVdlU3RUVVS1JSUnJsNHRIZFNvT0ExWTZsZVlBcENabFE5Y2J3cWI4Q3N5bVhtVDBlcDE0cHBrVWp1eDU1dS9KdEJnL2ZRemMySkZIY1RjbEhTNnR5QjBxLzBLN1J0NENFTDBVUXJhbGVJbk81ZXlrUWdGVjhsQ2hvNURIcXNKeWg2bzJUZ1liU2l2T1NTMUpIb2NWcWJFZDI3UUpzNlhDWEdKdWI0UHEycUJ1MmlUd3ZqdGc5NzZPMHl4eWF4SGcrTWFhSE1KNWQzQmxGNENtYmhvY0tEYXpsRDFkdm5CbStLSXFvZEVTb0lhMFlETVp5UUtlanQzS2tZRVdvN0hEL1Z6Q2JhakxZSWFmYm9tQnM4Rzh2RG8vdzlLWFRtb2pqdDY3eDhvTXZ3VDJjYlFUNlN1dGk1RXhsdW9hck55WUFhVi9MbDg5K1F4bnBWS1dsOGlOOFZ3NzBkVzFXZTV1NkI0RFRXOUw2Z012dlBaSnoraVhCL1orVlQrWjkzelRjelFRWFB0TUlXQzBzMC8zNllMaDZleCtWR2x4cFA4SWcvU3ZRYVI2QzZtTDRGbU13c2ovWHZNa29vTHBxOElZemhLOURlWE9vZlpxRzFIUEVyNUU3VDl3YmNBTC8vNlplaWZvVDNOT1pScUF1TlN4V1N1NVBqaVhSaVJIcWpWOGh2VWZ0QnE5M09zRC9OOEdzeHFGdE5tWS8wYUhoMHovOFp6U1pxdmZtS2FNODFKWTMyM2pjcHVuaXF2UEo0R05rdUN1ajRDNDhWWk9BaW1TQmp0dTA5QU5Tamlmb2txa3pVVUw3dkJaUlJESStRcjI5Slh6TytIZGY4c0pEN3JHbUNvM3JKczFWWlVIaE1hSHE3UjNlcTNrTG4vTC9pSzJwNjlEMkRyNEJYbm1GNGY5bTd5V2YvdjBqeVlkeFI1a0Q0OUVGUzRMQUxiVkNpeFc0engwYml6OSs5MklzSFV1TVVtOXZvODNVK0w4d0tueHo5dDFYcjNXNGVnL3g4T0RWRzh6a1p1cTkyQ2FQWVd4L3ExbGJ3TURBY2hja3A3OXZrR0MwUjZaL2FzU0lZT0toc2RFc0x1WU1JRUIvbmlyNituV1p5TWZJOWRicForV2lMem9UdFM1a3ZnRFZ3aWNlR3I3TDFNZEFPbnRrNnUwdGZuL25zVCtzK2RKM0FzdkRjMi91RFAwL1JOVW1OMS9ZOTQzbm9vQk5pM01IdnJyY3cxbEE0THpQR3pFaVVmK1lSMEhqZGhIcS9ZcTNFS1c1UnQ1bzlUYUlvb05jdlVQUzE1Sm1HaHcrT2ZZcXdSMGRXdEtKdVNVVVVyU0xza05nNlpyRjdJMTlZNzJEWjFmdWhLajI5VzVLU0EwTDBtRGx4NmczN3d5OGhzWG0vS1RVZXptK0w3SmpnVWZzZUFudGk3NnJ4KzE5WDV4N1NJOUFMMm1FWVVVdXRuRXNZZ2F1ZFRMY2ptRmpSVzVzczErbXFiU082Ym5TSzhpQU5kL0lwUjBZazFKdkRNNHh6Q0lKbTBPVXdQQ1ZTL3EyeGM2c3BIWDNhQVE2TmtiZXVUNlpEZlZPV0ZqdXlOL2NnVC9aODE2TUdRY0hBbTlDK1BhSWNpT0NKckJyVXVxTmd5UzdzbzdRK3lwM2diUGpYK3MvWjVBc0dBY0NqR2dYVEl1QStpSkJaTWJLQzc0TFh0N1pVTy80aFdXbDg3eVFvb3BPdTk2cHNmSHhDSEYvNStybzlYNGs4MnRpNmwxTnNJeE9PS3d0MnROV1RQUHZ2TldjS3ZsMzkwZ0VEaE1HR1BaRjY5UG1iS2gzd3NKeVV3M0kreml4c2ZNaENGM3BtNE5pQkFvVFUrL3pnWE5Td2ZyclBKMzlET0RhYlNQMVJFbGlSTHBnZWdRV3Z6TXB6MDg4OXI4ZGRXZER2ZmZqUjBQZFZYR01ldWwwTzBreW1UNHg5YTRZKysreU12TXUzcmxnZnNtZFMwWkt3NW5lQmhvVEQ4NkdlaStTNFNCR1ZMRlFveFFkOG83bUg4V1ErcE1tcHQ3dzJ4ejVxL0kvTWF1RUxpMTM4WHF5UVZsSmNybjRpM0ZQWXlJd0crcDlYL3hjMzFkS2dXUFViWDIwS1ZIMjhkVTdxckxWK0lOUllqdUp1a25XVHcwMmw1M1gyMEJqOHNIWlVPOTI3REdqMzlRSFdIR01tdnpydjJzTnk1anFqYk9BOHYyellKV0xzVXRFWkt6UkhBMk0zcXZteXJJYUsyaXdFdmM4TGdJem9kNHJrVnBFeGNPSkR2VStETXdVWFAvR21PNWpBUmhUdmRHWjFLc053WG9PelRPeHdVU3d6S0p1WVVuUnYyaWt0aXhPRWhqa0xqZ21Bak9oM3IyNGhTVk85K25kRWZpVEYvRHhrcWd4TlFqR21PcE5QNXE1SFN4VFBLK1NnNGdVUko4WGg4TVgycWMvWWZLNnBGNytpYzdyVW5KRVlCYlVPM1poK1NkVXUvbFVEN0daUC9rSlkrTW1Ib3B4MUh2cGpXK21OWisrN1lkRDYxaUlXeTVVV3BkNHBxWFAvbXJOeUg2aUJERWlYWEJ5Q015Q2VzY3NMTmMvU1ZWTXZ4ekQvY21INm1XeUJHREdVVzlzaTRvcnZKTDY2U0E4SVNhMlB4dDdhREVjemtWUzVaTTMzam13NG5RVzFEdHFZZm5GdjhIR1R5aVptdUFQbVJXK3BVM2kxNHh1V2w3Tlo5ZHlCY2ZBMzB2UGdVY2NMOW1JczZqQ3NUOGZaOUNFWjNHeElRajBocCt4T1hHQ25ET2czcHRrK0Q4SHIvdmY5TGwzdCtYb2FYeVhCTWVvd1RUL1ZhYmZyQ0ZvRUdseVNzT3VjVVp2V1Via3ZSRzU3SXpLMHBNSHc2SUlYTHdOQXB2REdueFNOUnZTR1ZEdmh0YkxxTkIxSVFvN1JrM1ZtK3BKczRaL29TY0c5NURBcm9tcTkzTEV5NVN5OHBIN3VYaGYrUWk5aXdoSG9QVkg5S1hCNitHSi90amkxUnNuV3hPdkE4RTBhSThRNUI5NjZ2Z2xDWHVhcUhwN1BYbU1NYXpxa0xpdXNyRkNFbDJVTFFMc2NQU0orRnJNQnZNOEJCVG9BNnFvNHRYN0pNQmIyQ1BWYVhvSmYvSVdQU2l6YUdFYlRGYTl6OFZ2ekhPVzlmK0t4ZXRGbXRxRm9oRFllUVFwVmJHdFJuOFJadVRTTm1EeDZtM3hPN05xVzV0YkpmaldDVDdEcy9sc2xQdzZIcnVIeC9vcDk5QTNiS2Nwc3VKN0d6bE5Ua2RySUZEcDBNR3VMa2J2cFFkRGZBdi9VWkVYcjk2S0ZZc0FHN1k5YjVYNm5MdFhralBnMWJWTHlWU09ZcDRRV0dhek5uZWhKZkk5WCtvdFBsMi9URWZ2ZGkxQnVDOS8vc01ON0tyLzlaZDhPWUhRSmM4VEFtdGZvZHkyN2R5eTg2WGU0aGgxcFhQWDI0dzZ5eWViQ29hSnZJNWxuTHZQUHdKTHU1QUJMclNMTnFMTWwzb2ZDcUZlVEI3dUhDU0loNjErN012Z2l6eWRpZHJmQ1Z5NDVJa2dBQmRhemFiZytWTHZKNlczNUh0djZPV0RqWmlPNW13aFlMemdFaXZZZktsM3JDZ3VzVHdJckZwK2NNQ3BkM2wwNGd4SktyNUVrQ2lSVSs5RWlCekI3Q0VndmtTUXlKaFQ3MFNJSE1Ic0lkQlU3Mi9GOCtiVU94NGZsenFUQ0hUazUyTE9QWDZHZGkxbkVtckgxTlFSd0FjVGpubWxNMy9tWk9yWXVBcm5IZ0c4NDMzRWhRZzlNZmhMU2tCbm5DZ29YR0J1RU1DTGduYThPdlcydzhsUnpSSUNhK3g5Rmd1T25IcGJnT1JJWmd5QnF1MlhNWGRzQ1dkTVFNZE9tUkhZai9zS2h3bE1UNzkwYmthN3NFTmdoaEd3Y250WHZ2eE5md2xuUm4vcy8vcnlZSVpGY2F3NUJJSUlLTGQzTU1GODNwSG5vWjJCWXNMaXdyT09nSFo3eDNHNlEyNDhSbit3OUlaVDd6aVlYTnFzSWFEZDNyUEdtZVBISVRBMkF1em44Y1l1eFJYZ0VKaEpCTGIwVi9sbWtqL0hsRU5nREFUcXNiOGRNRWJCTHF0RG9FZ0V6clhwaHozNnNiOWdYU1Ivcm02SHdCZ0kxT21YWWZIdHNkb1laYmlzRG9FWlJhQkZuWHlyenZTZTBlWnhiSTJIQVB1cDdZWjhsMkc4c2x4dWg4Q01JVUIvbTMzSjlyamdqUEh1MkhFSUpDRFFHRzVYNUxlY0VraGRza05nM2hEWUpQZjY1TlB6eHJYajF5RmdoOEJyMm8rK3pvN1NVVGtFSEFJT0FZZUFROEFoNEJCd0NEZ0VIQUlPQVllQVE4QWg0QkJ3Q0RnRUhBSU9BWWVBUThBaDRCQndDRGdFSEFJT0FZZUFROEFoNEJCd0NEZ0VIQUlPQVllQVE4QWg0QkJ3Q0RnRUhBSU9BWWVBUThBaDRCQndDRGdFSEFJT0FZZUFROEFoNEJCd0NEZ0VIQUlPQVllQVE4QWg0QkJ3Q0RnRUhBSU9BWWVBUThBaDRCQndDRGdFSEFJT0FZZUFROEFoNEJCd0NEZ0VIQUlPQVllQVE4QWg0QkJ3Q0RnRUhBSU9BWWVBUThBaDRCQndDRGdFSEFJT0FZZUFROEFoNEJCd0NEZ0VIQUlPQVllQVE4QWg0QkJ3Q0RnRUhBSU9nVmxGWU9FTjdZZVBQTzlMeDdQS29NblhpeDQvZmJ2blZmNnJHVmVlY0xtbHo5VE82MzN5cnRZZGI1RWNaTW8rM1V3ZkkzY2ZJSmU4bldlbVcrMk0xRlp1NmJNMVFvUDhvTGZRdXRrbHU5bnlUelBYTW5sbTIvdkdlK3ZrejZaWjY2elVWVzdwczdYQ2sweFZMbnl0UXdiWkNwaGlya3FMOWNIVzY4bnpVNngxVnFvcXQvVFpXcUhTSmpYa1hDRGtORnNCMDh6MUZQa3FyYTVLeUpWcFZqc2pkWlZiK215TnNFcSt4akwyeVJ5WXMyMXlrVEs3U2VaaW5aQ3RRYUp6bFZ2NmFGemlVcHBpSU55ZkEzTjJSY3d3UzJRZTFnbHhxR2RKSzdmMFdSRHpQR2dLZklLNDl1ZkFuTjBuenpKZXdmU0FCVXIxcjl6U1oydnFFM0tYWjVTamVMWmlwcEtyUXNobFZwRWN4NlpTNjZ4VVVtN3BNN1pDUTlva25kazNaNWVsVGJJMkQrdUVqQTBTbWEzYzBrZkNFcHVBSWVFMkk0RG5aRGVXY2dZU1R3amhYRlJsbjV3QnBxYkdRcm1sendZenJOaWJMT2M4bUxQNzVCNlhjaDdXQ2RuYUl5Wlh1YVdQQVNZbUNTNjJQWlk4RCtac24vdzVGMlVPMWdreG1HZE1LcmYwMlVEYkltU2I1WndIYzVhUXIzQXA1MkNka0swNTRuS1ZXL280WktMVHVuTmt6cTdQMHpvaEd2S01LZVdXUGlOb085SXZPQWZtN0tMMEM4N0RPaUZqZTBSbks3ZjAwYmpFcHV5TExYbXZTYTdIRXM1QUlyVDZJbU5qaFF4bmdKMHBzMUJ1NlRPQ3ZTOVhheDBjb3A3eEN3Mjh4MWhjSTNkbW5OVUpzRmR1NlRNQ1doY2VaUGkvOXpJV01iVnM1NlJyL2tUMnlhbFZQUU1WbFZ2NmpBM1E1U2RNNmRFVDdrSEpXTTQwc21GeFZXUDE3RXNQeWpScW5aVTZ5aTE5eGxiWUVxUDMyanlZczNMMDdzeitPaUZqYzhSbEs3ZjBjY2hFcDUwbno3SEUvanlZczRma21ES0xyYWlaWHljd1VQUDlWMjdwczJHNXdQZTVWOGc4bUxOVmZvQ2dPUWZyaEd5dEVadXIzTkxIUWhPZDJLUDI3RUpMYllsRlV4YWZzc0VXQ3Q5STVtQ2RNQUd3eWkxOVJrQlh5SWU4U3UvTzRWeVlzODNoa2ZjMGVkczhyQk15TmtkY3RuSkxINGRNVEZxUFBOd2E3cmJud3B6ZElLY1BrQStzenNNNklRYnhyRW5sbGo0amFwVlBkaDdlblFlM041WHY2WWRPZjh3cnBkdmJTWjlSdjJrMjdCbk12TnRiaVZjdm85dmJTYThRU0I4NFAwL203SHlzRTlJM2dsMk9ja3R2aDFHUWFxN00yZmxZSndRaHp1dTUzTkpuUTNHZXpObDVXU2RrYTRta1hPV1dQZ21kaVBSNU1tZm5hcDBRZ1hmMjZISkxueEczNWx5NHZibHdwVHp0cmRxMTNOSXJHRklGTU9QTnp5bU9rNUs2dlhtTGxsdjZWRm90aVQvL0NrSStQWkJQczMydnZLQlA3cjFrdG5tY0hIZmxsajRicmpzNHhJSHJacmJjMDgyRk53N3BKYjUzTXQyNmk2K3QzTkpueEg5bitOaDdyOTRRN3pGbUxHTmEyUmJKamFzUFh1dndielpQcTlLWnFhZmMwczlNTXpoR0hBSU9BWWVBUThBaDRCQndDRGdFSEFJT0FZZUFROEFoNEJCd0NEZ0VIQUlPQVllQVE4QWg0QkJ3Q0RnRUhBSU9BWWVBUThBaDRCQndDRGdFSEFJT0FZZUFROEFoNEJCd0NEZ0VIQUlPQVllQVE4QWg0QkJ3Q0FDQmhRNS9qeXZGLzZQQ2dMc3ZCWmVjOU5uQ2VNMi80bkpMbncxUDhaNWVHcjBwN3UxNThmcG5DbWJQMG0rbGxWdjZiT3FONzcra3ZaN1BWbE1PdWVwcFdTVmtrRU8xTTFKRXVhWFAxZ2o0WmEyMEYvL1puV3pWalplcm01WlZ3bjkyWjd4YVp5VjN1YVhQMkFvTnJqSlJGa2ZsODEvM3N0ZmUvN2lwVjhYOTl1OHlaeVBTNHZqeTE3M2dsUi8vMGJiSjdQV01zTXhndG5KTG43RkJMbkJsK1BQNDdKVi8rd2E5QnQyTnA1MWdhb3N6dXhkZnhSZS80N05Ldy84c25uU3VVc3N0ZmJhbXFnaTEzVTdLWG5sVld5ak41U1RTaWFYZjRoeDhKYkdDLy9Zamd0ZTdpYVR6UTFCdTZUTzJVNTByd3BYazdKVi96MG1MODdhSmhmQnBNcS9lMDIzTzdKRUY3WnlRbEZ2NmpJMTBucXZCTXpiWlA4S0cra2piMTZhSThXZ09PYk1IRnFXc3Y1N1JYcklnblJlU2NrdWZzWlhhWEdWMmJiSnZNUDBlMkpCT2hHYVY4MnBuVVgrS0VoZm54c3dmZ0hKTG54SFBLbGVaWklPV2xzK1c3eGN6MWpSK3RnWE9xK1V2V2pWQWZaYStPMWh1NlROcXp4SlhHY3RGMkorQytuckdtbkxJdHMrWnZXeFZWQVd6ZVhGdVRDc1cweEdWVy9wMFdDbnFKbGNaeXpINTVZVFkyUWFxL0R3RCtKbDdlbG1PeVl1d3BheU1yanhabkdCWjVaWStJN0RDcFB1cVhmWktpMWdPOUhibHBhUnFNL1dtUDNsdmN6MUp5R1VidW5taEtiZjAyVnBKYk13UEIzYlpNWVFjMlZGT2dxckwxZnZYTE10dWt1TGNtSllzcGlFcnQvUnBrREpvZTF4bGJocFJjY0ZHa1QrNXM4RjV0ZjBoaHVXejlaTTc1WlkrVGlsajBqYTV5dGllbFZvcDFOdlc1OHdleDhoakpqWFAwcUZCenl1MzlHYkQyb2ZseHJ5dHpkRzNYTm5aYzVDQ1VteE4yOW9jbTVQNitaUlgxMUl3N2QyM2w0WTZtblpXcEkvbWNBWlRkdmlJYUd2UXJoYnBiUk12WU5pdUZMejI5WWtBZm42NG5hYmNWVnRyS3FIUUdaRStnY3NaUzA0NmF4bGdkNEhzQldLbStkamdmZkdTWlozVmhNT1Fsc1VFeVpxMjB3ZlBXR20vSjFoQ3R1ZlprRDRiNzRYbGFuR1YyYk5rb0hIRmtuQVNaSFpIZUZYTnl6WUhzQlMxYldEVDFqVXBDN3p2ZENDRFk5MW5RdnF4SkNnZ2M1V3J0OTNHdk9ldHBSdTZ0RUFMSC80Yjl6OXd6WGJnMWZuTVVMcXRhYy9ySEptNWN3cTMwczRKNitTUlhLcWVDZWx6a1dTS2hhUTRhMG01MnNoNmFKQWIrZU9wdDFmbmZkRjJCdW1OV1YxWU02eWtYN0RXYzlvTW13SHB3eENaN2JoRHJqSUhsbHkrMUpJdVNKYUxlcWM1d2dzR0ZtdEJMc1ovYnFSZktTN250RnN3QTlLUGo5KzBTMGgxMWpJN2N5OTZJN1h5eHgxTzI3d3Y3bWJuWTh5Y2kxazgvMjNiZllVRTVncVhQb0cvV1V4T2E5SmxscUhTSEYrOXExeTliVmNLbVhtTnpIZ3JpK3VvbXROWmhzS2xqNFJsaGhQMnVjcGNuamlMSitPcmQ3b2p2Qk9RcUpYRmp0NGd0cXVGZUk0TGx6NmV2ZGxNVFhmV2Nnd1oxc1pYYjYvSisrTEZNZGdZSitzU3lUUnhkSExhN0MxWStuR1FLeXl2M0ppdlRab0RXUG5qMnQ2ZTJKcTJQTUtidTBRbjVDQkxtZnM1V1NjRlM1OUY5T0x6ZFBtSWFMc3hGb3JGU2dBQUlBQkpSRUZVbjVsaDdFdU1yZDRwai9CbTVqVWlZOFpqV3F2a2NrU0I2YUlMbGo0ZHM3TkNuZktzWldhMjgxQnZyOGY3NHMzTVhJeVRjWjFZZlZaZ3BJcHplYjNtVktqMEkyTE5TVVNMcTh6eGhObk5SYjNGMW5ST3JyYVVFbTltY1F2U090bzVIVVVyVlBxVVlNME11VERwc3U2MzI4cVJpM3JMbGNLUmJhMTUwbld6bWQ0ZTVwempYUGdvVlBwY0pDaWdFSEhXY2lJbmtBeHhjbEZ2YjRkUE5WZU1ncWNXN0dkZElwNlE2L2t3V2FUMCtVaFFRQ21IWEdYR1h2akZzNTZQZW91dDZheG5YK0paakUrdGtLd2p3RXBleG5lQjBzZGpNOHVwd3FSTGV4WXVwVWo1cUxjblZncDdLV3ZQZ1h6RDlqTVVJM1V0NXZhTmdlS2tIeEZxYmlLbXN6R2ZrM3BYK1ZTVGFYOWx2QlpaemJhcFF5c2xscC9YU21Td09Pa1RXWnRkZ24ydU1wTTFhSE5TYjdFMW5kVk9HS01SdXRuZDEvMzA1MmpER1MxTytuQis1aUpXYk14bjgrcmFTcGlUZXN1TitRUGJlbk9qTzh5dW8vczVIVHZ4aXBNK054Z0xLS2pOaCsvZFNWYWRsM3BQNlFqdktCUWs3WHRvdW9ocWJoOFZLa3g2TGN6OGhicGN2U2U2TVorWGVoZTFOUTMvYWVhR1hTVjViVVFWSlgxbTBXY2hvOWlZejNMYzA1cjlOT3E5K1Azdi9jSElnbnU4TDE2T0pKaE13dklZN284Vmt2NHRud2dwQ3BJK2dwczVpZTV6bGJtWWt0Mmx6dzcvdVcyV2dIcC80WUgybzM5dzVNLzg5WTkzVHYvRndQT1cydmlBY1NCTlU0cHZhMlU0WmZxRkJ6b2pkZXB5YWFqeVRhLzgrRTgrU0Rkd1gvWFE4UDAvWUNaZUNQTUxWajV4YmZqdzk1bGtvV0dzQ0VQak0wUm1sZjU3Tzc5Y3M2enU2Ui92UEVhYjRleGMyYzVhcnJlR2JYME1jS056TXc0UXYzci9IVUpPb2NQL3lNenhNZGJIN2d3cXJXZHFUMFc3S2VUV2RNM01heE4rQlNHUGRjanBNYU05dkhIMTNlOSs4RnFIcXZMRzhMSDMwbkRONDR2c1o3M0tweGd2N3pPSzNRclptem5YSitRYUlXODF5RUtETUNraWUydG9odWpJak5ML0Jubk0rT3JpcCtJbWs5ZWdhVHJrem5ZMEQzT1hrdllqU0Z6QW5XZTJsL1FwdWthOGdlbFQ3MjhsZDcvUHEveGwzOCtyUXJYZVB2aGlrenozOG1jRzNuN004YVVkcG5vazdVcmhXd2g1blZmNUhuTEtOTzJRRjhMV2ZNSTJ3OUpScW5lZC9QUzN2d0FxL2dIZGtqdWp5OE56SGZJcjI5N1RQaWwwQmpORXNyekZaaGFndzVta1h5US9DRWdQUkNuNGV0T3hMakFRK210aytEdGVwUmZmbUlFOE0vL1k0SzBkTy80R2hWaW5uNGpYNDFKSGEzcVFrajZiNnIwaWRPd0pjYWZwQzIzeUlkem8yZ25GTm1MMlVNUzN0ZUpHSUZwZzRJS0I4QTRhZGNoSDRWZjl5ellUK2RPSVdtVEI0YnUydlhQMy93aGluejFQM2s1Sjl3blJnRFRJYlJwblhBdDlydjR2TnNaRkk5a01HcE9jR1owbG5FbjZMbjU1WUV2MXp6V2lOSDJFZzI4aFE4QlBXK1BTU05yOFJrRDU2SlZxZ1grTC9scERXMm9BOWo1anQvVU45Y2FYOEFWMiswUzllWE9MRExjcGZqdHNDZGVOTms0OHVURi9UTW10cjU2d25YRnVnN1lmN093bUJINFBDOUpCKzMyc2RzOTdNU0ZmN1ZQSjBOVTY1TzZBaGZDdlArSzczaGVwc0JjT0pGWEV2Wm5Yb1NxVTN3S3p1STRqcWdxTHJuUWc4cXBhMzFhakp4TU1BaHlTVy9HRFZWZ3RNeHduTithUFV2RFlQQUN4K3NVZEFFUHQyTWpMVUc4OTNPRXpRbnNpUjF2MERxamFKV2pXUDR3c3lQUFFQUFNLclM2WUhWcU5ZdW5Wa2hNRHRVbjJXQlNrL3lVV3dEL0VEdVc2dGt2ME42WTZzaDlMUWd5am9zVDlFTE5jVXZINzRjalE3MDlQODFRRjI3alNTTDlDZCt5MjFPOE5ZVmFLYXVlR25JblFuTHRwdUpvQzdSZGZHblg5aGNUYTZ3eXprUkVxSnQ4NkdXQVNVeit4QjdXOEhVTnRHaWR0WFUxRER0L1FxdXNzTzZ3VE5hSkhsSmZ5MjFxc2xEcVIrL2hkNWVFN2xKUDBBamtkeUxwbzRWSjFFRmJPVWtrcjZXRGxTUE5vVFNtT1Nnd0VlckpMQmVLelBHYVF2dnM4S3FvUzJtRDBha1k2Y2pBSTNPUTBYaWZIQ1VjVU9kNU5McXE1b3ZyL0h5Y1ZuZjZzNVNaMXpXRk5LcFFhQnAxRUpyUXVQWHFqSTJ4TGtsVXlITER3aVZJZk9EZGthdFFkZWttdlMxSHBvL0hvaHR6ZzhEeTQxdlk0QVVJOGNrbk15RFNhR3Y4aW5TbkNSVTZMQW81NVNQeUhGSmQxOEZnRUkyNzF4QzRia1RFc09yMzBmU3JFamxMcWp1cVl3ZUtidWp0ampSOU1MZlpadUQ5WXl3Zi8zVXhrcmMyejdDVVNTb0l1UGJXSFhuR2RSMVNEN1MvcHhGMnI5NzZCTHViQXk0eGdYeWxWMDlEK1FCbnlVV3hOeDlyNmtwYmZVZnNWRVlQUlR3VHBlTEJOWTFmMTRFM1ZXNDdLYk1RVFV3bkEzUk1GOEZ0UHM2bG1IaCtCK2RDTlg1ZVlwTW5oMU5Ldk15a1A1UnlEbmhxaHVSQ0VOaXE3ZXBKY1JoUisvd211b1NIL1QydUp6RUU5NmFYRVM4eHdTTHVNSHJPaG4wZHhlWlI2VitTWXlhamxRMS9aZW8yRWZvSnNhQ0IyTWQyTXExU2wxWTFDdGZIUkZacmVOS1NHZXV2R1IrOFYxZ242WVUyVmhnRFVYZlV1ZEJodXpuejl4My8wd1o4M3FXUzRHclluSkJQVDNsTkxmNTcxVnpWbVF4VE83a2pGTzBZZkJtS3g3VG1TZWJZaklEUzlFZzBESlFWYmVnQ1FYUjdUVkhPZm92QUZsSHBqU1haYnB6UkZqVzJsUGhnV0wrbjA4QkQ2RXIydWhLZUd4TGFNeHVvcnB3Qmtwb3V1SlZOemZlcE5MWlVhS3c1Y0g1bmwzcWVtTFdiUHNCN0I5QzVVYzdia2lzMHNJbk00cmZSYjFBUkRmeFRtV2VRcWFhRmpqTmhkWTBESXpPa01aV3lpS1hFZFdMSzB6dmFaRDVWU3E4R0I1Vis2ZGpGUWpsTHZFMm1QTUlLZUdEQlFzMUFmTk43bFFONlJSN1FRdmF5UDhLSnRoNnFRaGh5Um1XMjk1M2xkUFZ4clhlWGtiY2tNeHZGdFZRSUNMV09nUXlkZ2I4ZFZIdS80dXE2bTM5SlY2c2pNb2JUU2QyK2pLZ2hBYjdqMGpNc2V2L3VEN0laL2FDSTFJM2xkM3lnejJwNHkwN3pjYjFHRlNYWmJTSEdXbVc1aDk1WkhCQXk2M3NoYVNxazMxUGRBRmdMVkV2cURtbE9vdDF4RjEzUkJzU0cwclRhbzY2cEx3aGRNc0FQZk9UQXkrMFp2cnlFOVExQ3BnVUhsNnk4d1RrVHBNTHd1RzFRcW1LOTZwNVcrY1FCR29OU1hPRDlWMzdnTWU3dkc0K25pODdvSWVoNVF1cWtlOExKL2tqdEwwODVtaUU3RXVJWURPL1lXUHcwNnRMSVFPMkRRZFl4eGdKZW4xTHR2akh1ZWR5TDBwNjFRN3FsMmlHR2tDMDV4Mlc3TW8yMzFTSTlXRkQySkd2R24zZ1ZoWHZQcS9PcGRsMU42UUwzUkwvU1FEOW1GVFFmMXZoakc5WllrQ0V0TUg5ZWxzdHRMLzRwdFZBR3BhN3ltZlMwL0lnRE5Iby8zMnFiZWcrcUtpTWR0dEQxMTJweUVlZ3l6OE9FblFnUTArbldlaE5CdGcyaDBqYXJVRzdYc2Fjb3RvVDk5WmNRM0lsUkU1MEVJWXc2OWZJcnBJL0EvVkUxdDdLcUdadnZ1bHc1L3dTVDJxemN5OHVrSlRzU0JRWWJHMTh0UjJPVkN2ZEhkYXdhVkNvWjV4aGNpTmlsK1crV0tES1NVbnBYVFZPWlpVODllU0VFRFVPM0hSVmRmSW9pbmhrKzlUWEVaOGZ6OVF3dlNLODBzQkd3dWNrRXhDTncwUkQ2VUswNFZKOVViR21DbUlSL1RuN29hT1E1OWc0dktId2owVVF5dVdpQTY0aEhhS04zZWJNTFlsWFRvbGZmOGhmalZHd0p5elFYN01nKzl0ODNHQjNDaW4wSFJUU29WRGxOdkZCRisxVlMyeUVDZjU3U2dWRVVRNWJ6eHI1TE9LMlF3SXhtT0JWUnhXV1hHSHBhQ1RFZk9WMGlZZEZvUGt0bXZLMVdzS3ZWa3VSYS9NNWhacWpjZEkybzZFWmd5MVlBZWllN1JOa0hXaElIUUxSU0R5eEwwSGxydWMvSnFtZE5IMnh6WGFSMSs5UVo3WEdIOTZrMTlKQmNWUitpaXd2YStJUFZjcGZFQWlnbkUwT01NRWRmeENPbElSRHJwYVhibHZLUUdtYmFya1BLeUFVM0hWZFU5QUU4ZDFTQTBiYlE5YWV4OFhUc003MHNwbUc0cVZkeFhpaDZSWGFvM0JyaUFlck1oQS9QdGJaWVQ2TnZNSDNRU2tJWkRSSTFHZElOUnEzL0RJNVZXbGZYS0dMOTZnK3N3OWFiV2dhOE1ZZGx2cVNGU0ZzZnZZYVAzUDFEcytBT1BidnZ6aGoybGs1NldnR25xQ2k4cHNFclN4ZmRNZnpqdHdBYzY3U3lFcU9aRkREOFI0dW4rM2d3Wm4zeVpwSHJEaVdGb0J2VmRjUDFwaXpFRjZaZDhHU01lR3Nob1RwOFJaRHk2YWJhY2p4S2ptdkQ5aUdpL2VsT0RqYW1iMy9ZRzE5clJTSjBNd3FHMkU5RTExOVF3NEtzOCswTURmRmxMVDZ2WlV0Tk5ZSldrZVdpcmhSVGlnSXU1Uk5KVWN4eHFRYVpIVXZDdlp6ek1aV0oranNvdTFSdm9ocXIzTFRKa2VyUmoyY0hvdUhvNmlLb3RFTitNVkcrZkE1dm1pbEJ2c0QzUWhaNG9jNFRHSGFxRlY0TThyNG1NVU83cW5VcDZ5a2hkb1E1VDZxYkJtZ3JDNjJNazBGR0l0WWRLbi85QUZZTlNHcGt3cEYzblVnY051bEVzcEhwVDNHbzZHV0R6Y1JCZGhmWXMzUGlCWTAwU0hxS3pwOC9sRVU3R1l4dVI2azJYQXMrYVdmM3FUZFdJcGZyVnUrdXpYenRxSU8xTEM4QXNFZUY4L2Q0b01KWDBsSm0rbW02cS9sVVNUV1FYQkNmSElzejhoV0s1cktMbVBnQjF0YkY3bFp4YnlqNHp4bkdWNmc5STlhWm02NjVPUWhGOHViNTJoNzRzOXNmOUNPdFY1NUNodnErYnlOandleTlTc080ZDdFUVBqRngrOVZhMkUzcWwwZkhyWm5tR1hpZzhqQUpwY0N0cGJndlFKeitta1o2V3BoMy80UDBvckh3MG9USHVkSDBkT0l4KzZuSHJFWjdVbDc0MCtidzNZN2FSMHQ0Q0JrSlQwZnEzNCtXVjZrMkhTNUdKWm9CNmM2dW1kMUc4U3J3ZFg0NU14VUpCN3lETHlLaDdQWXE0MHJrSklXNGErZnpxclhvZnFxdHBLblFYTFM3dHNKeHA1TjNWUkVib0pHRGdHMG5aZ3Fta1J4WGdUSHJFRGlOV1NWUU16UXdrMUk1OUhWMWdTTzdWZ3MyUjY5aUdML1RmZEo5WEFBWURYakJHT1ZOSFFtcVQ2azNIdWoyZHZpV0hsYzdBKytiSGlmMFhDT3BxcmFRTGl3eFZvOGFpemRNQm10VjBsUG5WR3htNVV3VFlHSm9MRmJtaUtvTmtZdDJCb2dZcTJneFVVd0pyNWcwTnA1SWVKWUN6NTBWQmJjbHRvR0NNVUliYnU1WFlvSUhzRTMvazNpSVNlaVhvSHVldGErbTBVSkkwbFVGM1l0aHRsVS9lZU9kQTBjaUFWRy9xVUwwb0kvV0o2blhERTZGVG8wUFFRci9ISTVvVUtlaDk0ZFFOREZGOTM4RHNWKys2SFBVUXZhZXJhQ2hyRzNHQVRWanZtMEpCL25MN3B6UXREZTJrbUduOE9jT2Ywa21QTXJCMHVNNkx3Z3BTOSthbkgzcjBMYklHVEFqYTJrWUZ5b1FKYjArWmJYcjNzYzU3WTduU01lU3o0cnF0bEFacWNDU3o5SWFmQ1dsTnBkNFkrWXpPaG96WGFjWU5ZK1NRQmNYZGNTRDFjbHk2UHcxTkYxcitPVG9rWTQvRU9MdmlWMjh3ZTVzVjVUOU4wak1IZ3FaNjJPSkQvVytROTNmOHpOWFRyV244ekljOHBaTWVCYUIvWCtMbFlCcFNTK2tOOHFzdDFXc3h3T3NoQU4xQlBZUzNad2hYc3gzMWxLK1piWGp0cUlFQWFpQXpiQTVyWHNNMFZIbUNVdThkTlpEUWhJYkEvYnpLTDh1SnZWZmFaRGlJcGZBbFVrZURRZjdyTWx5bEF4a1VXZzliQWNkZ1I2a0ZNWGM1OW8wbjZsQVQ1WFdaZ2JzeFBQWll3U2hiWEhtK2E0a2lVMHFQSEhCUUhYTmV6RlZTL3hlOVpkWHhzQ2pTeDg1T3RERVQwWjY4dERuNjM1SXJKR3VlOVlMTk1PaGFmMFJOanV2QlFwUjZJeUROUU5ESVNsZE14MFF3NytnekNrbTE4c0VJdTZkTGFkVkV1TTJHdEo2aHJGUzk5UUtFMm52Ym5MWnR6aFpWSXdkbUJqbmI5NWhrL1hkQWFZd09nL3g1dmltUDR0Skt6MWJ3ZTF3T1k1VjA0ZDRBSHNZaGo2ZStScTNlRGRVZHZJajJGTG5tNW9iNUtKVlhFSUpKdzlRekRMcVZlMGc0R1ZVK3BkNVFHYWtPekgvTE1UMHZKMDg3dktDdU5UdEtUZ1Y5dktMbytac1llRnpoVFF0L3FIUXJzTEZjdHpKUzVFUGY3TEVZREZuSG9FVmlvSlBoSnFWNUV0TFZBN1pRbEQrYzVzOXdwWldlcWZjdXJ3anNIb3NxbXpjeEVhaitpMFdSc2tjUUs4TlI3Wm1CN1VLellBemJTOGxBUjNZSTJHM1NvTnQ1QklWVVpZSXVVS20zc2NQZ1laZ1RRL21Hb1dFNlUxUUk5ZGw3QldraG1KSjEzOTJVVGRmamNkVGx0QzJyOHBrcVhja2UvZlUrWTg1QmNWQU5mclcwS25lZzZBdnRHbjBMaUhaeWZTVi82RWZUSm9kU1M4K01reG92R00xOHhFT0xwd00ydm9nRTQ4c1dkSHE0d29tOHFQWVV5Zk55UyswVmhHQXRxWk5ZbmQzbWdsWTZGTHg2ek9oTmwzSjduSmoyQStGdnc5VDRPaG1aZksvN3ZDL0o5UFFFcXpZWHVzS3VXWkk2Q2kyV3JVbU5FKzBDYk9sd1YzVmdWQWR1aGJ5MGc4ck5VOFR1ZVIrbFhlYlFKR1pENUs0Tms1WTA2YVduK3NvNW9GMVpWSE9MamtobzltM3hYRlVwV0JFTlJXeGtlMXJ5T2l0a2FPS2JhWGxwU0RPanJ6SXZzNUV4eE5iRWZINlpsdzhGVW5aelN4bTYwS1RIcnI3MzNlLyt6ei84N1lsc29BVC82SmlZdzRPdjRhS2dxblJFcUNHbmFRekdja0JuNmkwZEtSZ21sUjIrNVpzdm1tb3kyQ0duUWhQbyt3RGJpOE1qVlBPbDA1ckpFdmlWTkdaMHhuQUc2V2tuUEdiVndkeVMwRFV1SVFhaVN6WmduZFo0R1Biano0cll5UGFVdWViam50NHJDTG02QWlxQUp6VmxqV2x1VzZxeUZuNUxqNURhTWtWR2lqRzkwTDNrZFcrWFIwWCtUKzBYTTE4VVZ5K2YvWVppR2dxamxCL2h1M0tncjJ2MjhQVWYxUVBBMXkycEpCajkzaVA1WE1FeWJWL3FoWXlrOXlXMWZqTmpzNFl6U0U4NzdVMVdYME92ZkRyYmlGblZzeG9HZGs2RHlmZnVRSEFYMlo0aWZVNXU2YjJDRUF4RHdZREsxNE42SE5FQVduSVgvN0F5dWNpZWpIK2drZXUzeFk0Y0hKcDZkS1JkUkY3RGtkeEdRVm44WXNqK1VjbFRwZjBJSysydm9EWWVvbktvRDFwREVaNXIzbVFVUG50dDJhZWlHTi8yR0UxRDZqbWUxc2lkSis0TldMVC8zNHF2YS9qVFVqOVYwdmxFUmZsOXZuVEFmS1RzcHI5SmswNTBDNmpOSnpRRkJ3RHBrZTBweXAyVFcxOHBhQXFHTWVSZkF2a1QrSXE5bXVKb2R1aEZqZDdWOVExdi9DeHdKYi84eHJld0tIeUY5WmdHb0dHN0xJTCtvMzFFWHFkSEtqb2tBRzJVQzltUTFJZ29mSmIySGl1MWR6b0F5WnRhdEM3ZWo1N28wUERwSC80em1wV3E5eWF2LzlCa0R3cTlUZFBGVmVlZDlXTmtxQ1dvNHBQOEZ5V0JlVi96R1RabVNvWndKdWxobk5ISnA5SjhUSzhhV04xMVpXV3hacVBDcklzUE8ydmVSdHBUSjgxSENDYVk5aXpZcy94Uk91aTlxUE96Z2RQZWhrSEh5OXFoK2tNdlpycDQzdmNROG85Lys0WC9Ybnh5bTlIOENkTXhUcFdndmxDN21qMlBrbklKbTdLLys1SVhIcElER2lNcXVrbkRWZkhBYkJLcTN0N2h2WnEzOENsQ2VHK2tORFNIVm1RWU94MThBN3p5Q3NKTDR4VDc2Q04vLzRpSGZmKzdmT2oweFdWK3lDWTlQdWI4Vm0vaDlhZXdiSmpNc25yZkt1bmw1TTRSUGJRcG5hR1NhS1E5WmNLODNIdHlzazNIY0tWSk1ISS9CNWNCbkwzNk1ndzZIcmt6cEwvMWNmVkdSNmkzQjgybTExdFZudlAwUndGd2ZmbnpmL0hOU0RoVkNhT0JESDR4VnNoR20xWkovZ3Q3SUdEbzZqWCtleWxWeXQyRFYyOW85VjVzNDhjNnlGQ3poenhOTmxNcGRqQ0RnK1QwOTFVRWU2MEJtZjZwRVNPQ3ZkR2x5Q2lSWlV4VzZaOWcvQjVYMVlLRDErZGZKVFZvYzVMM0RRSzhqTFJuSUgzV0h6SDdCSHVzSGNzTGIraWMvcWNCWEFZK2ErSEVyKzFoUlgzekE1M0gvckNtVW1CUXZrTTlmQUVRWDFSUEk0RzZiOGdjU1k2T1dQakVROE4zbWZvWVJzcEdiMi94KzMzc1VjSWRjMThIeitmZTNCbjZmL3lxVFc2K3NCL0dYRjhZNm1IMXBZM0xMUDJMUGt2ZS8zMzBGeWZNK1FXcnBHT1RnMWM5Ukg3MUI4d0lGclpvejVFOHN4VFJEVXhaS1htRE9YamR6RkwzYTd1WkZCSDIvKzRZSnNQbkl3aVpjU3hkVzVFMFl5Unc5UTRwWUMzSmZHT3FndmxzaERza0RFSUt6QlFGOWtiS1QxTlEzN2RDcHFza1U5c2pTa3JmbmhFRkZSTU5sMUNjTlpESTFGWmd0RzJxVFkvRXJJS2dwL2RWYU14aHpGcnNsdll3MnBhZWhpNVN2WmVUM0I5Y1ZkQTFkd1AxYldTY0dnUEZzTWR4cFRjOCtiUzhGYjlQSUt4R3hLVnZ6NGlDaW9sZVRYMVcwTThuSmt6ZkdLQWNxSDZ5NkNlTWI3NEMxbUtHcURZWkRxSkxHanNsVXIzQlkzemhZZ0ZtK01vRi9XcnF5U3k2b2pHbFJ4ZjBtWkZ4UUdzbVVyZW56am9MSVJpTVB1Mnk1T21MTWxQZnI0MVlhUjViRmlISXp2bW5UT3lsRGFNS3lPWVhpeXB0TkQ1U3ZUR0c3WTZTR3pIaXQ1bGE1RElzcUo4ekVxbzBKcDhyby9TVjN4TFZJLzlOazVOcThpcUpIVUU0TmpQTldSakRqdHh4U2NQNWVibTNCWTN3RFFsWWFVckZ0eXh2MmQ4L3NNMFhPVkllams3K2xwWFlrVVdyZDVLV2lnVllpeXJRaXVsbVBjeml4d3puTnFQMGgzSnJGWXNzWDlQcysxc3V2TkwwN1JsZVRrR3h2ZFNqTFdPMEtaMEVNT0I4UTRLZFFXY0tHOXpXd3h4cUpodGgrTVY4UGtnaktaOWd0SHFmVDFBRnNRQmpwd1BYYm10dUtvRytxMU5TaHpKS2p3WVJqckhnd3RmS3FrN2ZucWtGbTJBRzdNZGw4UXBDQmNXazJ3MVl3M1lHblNuUmhqNzV3S0kzSXBlNk83SlBtZG56REVlcmQ1S2FOdmlDbW8wVk81YzBUOHNKM1VKVEpvWXlTbCtYN3lOQnVGL3pWV0psVmFkdlQxOGRCVDlnd3ZJTnZwYnNvRStMZk9wY3JNaHBaZEQ1YWduc2VPUDhaa1NIUS91TTVSZnoxUnI2RUszZVhzTS9zUWV6TTZ0RTdHNzJqM1RxaVg4L1NDZWtEbVdWdmlsUlUrZGlSZFYycTZUMDdabGFzc2xsb0Y3QlFZYmlBUlZmYTJIR1BQRGx0ekxvZkRsd2N0d1k3dWdXaXR6ZTlKUFJzK0tQQktKeWZvUUtxVU93Z2FKWC9Vd0dVckZyZjB5ajJ1Z0U2NmFmdFpHYjF6dXI5QzI1dU9vRmhnMDdxenBEZXdheEtlNFpYa0Y1SGorSmljby9OQ2lRancreDNhQkQyTXFnTTBwQ3NPdHpkT09vMW9FL1hUN0JMN1l0d3duM1B6bE9JQWhQampIVkZtTTNkcEN4Um90c29OT3ZHaXZMQlo5bzRaVmF4bWFWdmkwR0lIUmQzeWhTQnJkM1A3Q1lqb0dhbjIwWEJDdms5SmdHeGJGQkVVdHZWZ2FkUVk4Z0RQbGpIZlBSS0Fza2pWK3M0VzlKWFhwOENBT2FlYkRiUjN3WTZhNEVHUTZoTU9KYldKSDBMK3A4RjhRS1JjZGtEV1dXdmtuZXgrcmt4d2FONnUyczZnenRhZFJSYkRDTlYvREVHSlM4YzZLdFh4NmN6TzBNdW9EVSsrVE9RRWJCMm9sUXpVTjdyMkFsb3plTzJsemJrcFBBZlRWcVVxRjA1d1VPQyszVG56QlhEdnU1N1VKbGxyNStuUW1DVTQ1R3Q2TlJWbFoxcHZaa0ZjN0F2MzNmdUJuUFVPT0ttVTYvRUVBSHJXSE5qR1cvMFhMa2o3RjRXc0JyYVVLcnZ0Q09jc05qWkgzT29peEdzbXlhdjdhWmx0NUlqeXVTMDdmOWNHaU9oVGdmU0tWMWlXZGErdXl2MW5UMlNxeEZvK21TUTltbHAxOTh3TlVndnhpb3hjcXF0alBRQXlYUHlDTXN4c2k1T01qaWdtbEFlTjVUQkVkWVArSS9GRTJ6MEhleTBsL244TWI1MzRPQy8vSHZFZkxCUVhqK25jaGhmWlMrYXQwUmpMelVHOFF2STlJSTFrOEh4cE5WY05NUG1sV2VjS0xzMGxmYXoyMTc2dzN5ekNCUWNwTmNEOFNFUEdacno1Q0NDb2lxU3VlMVJkMnJmaGRBNVpBOGhxOEhtMGYrV1NIaVUyUVdCZnBJMXY4SkZHdElsZXRmK09MMUEyWkpkaVJieDhTRTJzL0hKRVlscmVBWStIdnBPZkNJWGFXTjlIYjBvV21vUk5WckV6K085SDlLaHRjSStUZURZRDFCbjFjd25UMW5iTS9Rc3FZY21jb3JlQmh3T1MvOFh1ZjBEMm9qSEp2dk40MGt4a1c4OEEzWE9zUDMvcStqSllwTWFmeGk1elA1OHVPNFkya042NmxPRkxXUkd4OWpTZi9OT096OVA0MUlod1Y5YlNSeUpDSnplNDZVTlBVSUxLUnN2WUw0aUc3U3laUnpiV3ArOXYySFcvT1RxV1h2RmNTYm03djVWYXhMV2c0dXpuUlNlS2lldGorRUY0UFlmS1YvTmVWTGZ0RTJxczRKdDJkVXRmbkZOKzI5Z25qUjQzWkN4WFhxNG9WenRaWkFseTBaaHZHenRqbXhITElsVFVmWFMvZDFyUFU0WDB1cW12T1ZIdVAySHQxdE1GMWhvK3hNdGoxSDY4czdCcjdhcEJGWlZUbXlPYWxTVktCRkhSdXJnWjB4bFRwdW9HSHZGY1RnblpmSkcrRDZYUHpHZklEYU84bXl3QTBXd3A3emxSNno5akhkWUQwSXJVdEdUclk5WlMyVHU4TXJlTkcyZEl1Qm5yMEozOGpOMnZSemhnRTVhcmZjVDRpbk5FUGRTT2I0aUcvWWprLzNwejZSaXRxZjEvZVVzL1JiMUxrZlBJYnNxNUErVExROVIyckxQU0tOVi9BMzQxOWZaN3kxTUNRc1JlMDRqc3Q5Q3IvWWVudXlMNnlOSzBxRy9EbExmNEhPcy90SkE5RkUyek1EQ0NtelZPMjlnakJqS0NMeFYyTzREVytoOVh3UVgxZ2dOWTFmckFGbWp3UDU1L3N4YittWDRWSDQwOFRaY0pMdE9mbjJxTFNKN1RiRnVUWTBKdEdUdkVudTljbW5KOFA0VS9abkJWOE5YdjB1K3Ntd05NVlNjNWUrVHo1SDdpVlpUcE5zejhtRForOFZaTnFkTkpXQjRkZTBIMzNkaFBpMjk0c3g3UTY0NkNmRTFOU0t6VjM2YzQ4UGZ5cEp1eWZhbnBPSHJtbnJ3bnU2UThmRHlYaVNMY1hFWWpIZWlTWExxWHlLOFdydEVKTDVadnBlYnVtek5RM01hU3NuYnVWN21jSmtPa21TamJPUVhBM21xQTFKQ0VSOW9jK1p2UjZJbisvSGNrdWZyZTMycmJ5Q0M2OXFjNFdabENmWmlubEx2OWdMZjBUd211RFF0YXB6ZG9qS0xYMjJkckR4Q243eDI5NHM5U1hGbG1FMmZtSnpXZmpGS2gvK2R5M043RkZzY1hPV1dHN3BzelVXUG9YN29kK0t1bDc2Vi8vSC8vZitCenBhWFJDNmtxMmVQSExoamFCaEZLdS85ZUdYdmZLMUgzL1RRejVlVC9Pb2RWYktLTGYwMlZvQlhzR1UxM0cyaXZMSUJiOVl1aXZSUlo4SFY5TXFvOXpTWjBNWlhzR1UxeUJiUlhua01xd09PNllUWGZSNWNEV3RNc290ZlRhVW0zWjZvcWx5TzltWm5sLzR4VkplbDlKWE1yTTV5aTE5dG1haG0renBManUzY3padUVuSTEwbkVLNmxwQ2lmT1VYRzdwczdWVVBiWEdYTTlXVVE2NWNEZzU1WlhsWmM4Y0dKMUlFZVdXUGh1aytGaDEydXRpdHBweXlIV1NsdFhFczBJNU1EVzFJc290ZlRhWTRXdEtlMjFucXltSFhIQmhwcndpUHVHV0F5L1RMNkxjMGs4ZmIxZWpROEFoNEJCd0NEZ0VIQUlPQVllQVE4QWg0QkJ3Q0RnRUhBSU9BWWVBUThBaDRCQndDRGdFSEFJT0FZZUFROEFoNEJCd0NEZ0VIQUlPQVllQVE4QWg0QkJ3Q0RnRUhBSU9BWWVBUThBaDRCQndDRGdFSEFJT0FZZUFROEFoNEJCd0NEZ0VIQUlPQVllQVE4QWg0QkJ3Q0RnRWlrUmc2WnJOQjB3cXJWcVJUQzY4OXY3UFhEMHFrb05acVB1N1AyakRSY0ZOWmNQaUZHbDZWai9xOGEzRi90SllsWDducE96cWpkL05yVmtvUnNGTlpjSGhORWs2TnI5QThwcUNmMGp2UzllZzN2YW9uTTBCYk0zcTkxZUtiaXI3VnBvS0pmdmwyZGlhUHY4WC93bVU2emlXWnVLSkorU3VmUjFuY3dEYm9yOGtISC9OUkZQRnN6amwxTU9rSHp5ajM5OTllQWJVMi9vWHQ3MHpPb0NkSjBrLzl6WWJUVFZsQlk2dmJ2RTc0OU85bFJzUC80ZjF3dFY3eDJxSkFGSE84QUQyc3NGY05GVUNrek9ZWEx4Nk44aHRLMXhLUDRBVjMxUlc3VFJUUk1WajFpS1hyUkNaamJuR2l0WEpFQlhmVkpPUmE1S2xGbytaMVc5d0NnaUs1M2FTYlpGUWRxbUZUOEFtS3Jsd3pQQWpuTFVvNWtiaUMrZDJoS01wUnBSYStJdzRGNDRaZmdwb1lNMTc0ZHhhY3pvQndsSUxueEhQd2pIYkpDbCtpTFZ3YmpPaW5FdTJVZ3VmRWNIQ01kdEs4NHYyaFhPYkVlVmNzcFZhZUQrQ2xVL2VlT2ZBSHhYK1ZEaG0zY1F0RFlQeHdyazFlTWtyK1BSRGo3N0ZxcXl6S0x5VjRLTkV2ZUZuYkU2Y2VGN2htUFhJODZQc1I4VVV6bTBVWTlrelVUa2dBQUFnQUVsRVFWVGpOOGl2dHNpZVRmNHpLTHlOMkNFMG04T2ExN0R5U0JTT1daOWNvUUlzL3ZqZGl5R0NCS0lLNXpiQVR3NlAvVi8wbHUzMmJjK2c4Qm54YS8yUjUxWEpkWXZjaFdOR3lBSFlYRytkZnRiaVpGWGgzRm9nbW83a3dyMkJ0MENzZm96MjdBbWZEaXBGdlhJUHdSUENmd1B5VXpnNEZieUd1NUsyYU14UVArV2w5eXRvNUdQSlZPUzlhRzRqR2N1YzBMenBlZmlsM1cxV3dHdzNWV1laODg2NDh3aEtySW9wcngzVWJmb01VUGxWdE1MZ0pQL0E4emJ2REdCTVhSWThSZCtLNWphYXM0d3BpNmNERHgxYjJKR3ozVlFaUmN3OVc2VnpoRExyWXZUK08xZEhyL2ZYWktWRks4d0tuWmdycldNUFA3QitCVXlWYkFDNzlTeGtodWpickQxbXU2bWt5aFI5WDc1RE9UaTBPb2xYdEhxdkVURDc0cTk2SGc0RTNnVFhKUnZBR3BjZzgzbTc5NVdLYmlxcVZMTndyVEdqdTIweDJSZnZHS3pDZjduZXFiRTJQZ0o0SlJ2QU9uVFlYclY3WDhtcE4rOWNTN3U0WTcxeWtUL0cvaThhczMyWVVEc2ZvdnoyZnk2V1VaWllOTGZKSEthaytKdVUvb1JZdmE5MDVvUlBpWldQSEFaZHpSY1IvbEEwWmsxeWZlbVVEbUZXVjlIY1dqR1ptcWp1L042cE1ac1RnNjVEM3RIOEkydmh6cVo2MjYyU2l0OWd0bTZtS1JET2gwRUhuMWpiYW1ibWlKMU45YlpiSlRuMU5udk5DWG5PZkl3S0Y2d3dTL0RCLyt1L0c4WGNTSHpCM0k3d2swc0VWa25ITmdXZFNlRnRCQStqcVJQcVVrMjhDc1lNSmhTdWYzT1V5Q2NuS0poYlN5NVRrbUdWWkNYL21SUStKVmFLdkdubDlpNTZ4bHNsOXhidzhaSm5GTnZ4Z1RQWnd2RDR4MHN0VXMrazhGYVNoeEIxNU1iN2EwWTNMYS9Peks0bE02R2VNQTRKaEVoaVJKM0pGbDRqOUlnUXZXYTZxVGlMTS9JZmE3Wmp6a3FiemYrQmZ6Y2xtd1VyRERlaERtMWZhU2lZV3dsYXZ2ZXFXaVhOZEZQbEsvU1lwV0hOSmd5NjBGTWNlN0w0Z2hXRys4UzI2TTQ4djBvNGdPMnJWZEpNTjVWc29abTR6NGxCMTJZbTFBVzJLLzJiTlNCWHdnSE1jcFZVOURKcEp0UmFNcUVOT2hrVGZpOTI5Qlkrc1F2TStteld3R0lKQnpDMVNncHZJUlZiYkZNcE5tWWlvQTI2ZUhid0ZaM2plSXBKcGdxZjJCcHpuWFNTYXpxTExheFhTUW55Rjl0VUNjeE5PVmtiZFBFVjQzV0NTL0VVazB6Rk4zeG84VnQwY2JXbzdPL29HcytpZXV0VlVyVGNMS1hZcGtwZ2JzckpWZ2JkbHovLzRRWWhkLzc2Uzc0OFplNWtkZHdxZ1hyais5YWJGdHRRWjNFQXMxc2xGZDVVc3NsbTQyNWowRUZaNUhWY0ROZHMyS1lIbnFIYTNTdkpQSnpGQWN4cWxWUjhVeVUzemhRcHJBeTZSVEs4Y2ZXOUQxNjkwU25LL2hhZnJsK21vM2U3bG9EUEdSM0FyRlpKeFRkVlF1Tk1OOW5hb0pzdVc4SGF4S2ZySzUyNzNtYlN3Y0d6T29EWnJwS0MySlg1bWIyaE8vc0FISW8zaWw1TUh1NGNKTEI3Vmdjd3ZOQ1JJTGxMRGlLUTZzT1V3Y3pUZTM1U2VrdSs5OFovbkY2dHMxVVQvNDdSYlBFMDY5eFl2dDgwNjJLVWdEL0xsd1pMZ0lTVmlPZmExSTh0dnR4bmxjTVJGWVRBcStuY2xlcjc1Z1V4T2tQVjF1bVhZYkg5VVpzaG5od3JZUWhnM042RFA5VHVQZUt3QXNvWTE2STdnS3ZXTHdpVUVhSVprZmtDT3cvUkpnY3p3czljc01GK2Fyc2gzMldZQzVaTHlpVDdxZTFsOVM1RFNWRklLWFlMV3pSTERyT1VxQlZCZm9IT3MvdHVJRXFGZldPNFhaSHU1RlFaSGZHVUVWZ212K0Q5cWQwSHFxYk0yUXhYdDBudTljbW5aNWhCeDVwRW9FOCtSKzV0eXlkM3QwTGdOZTFIWDJkRjZJZ0tSdURjNDhPZmN0cGRjQ080NmgwQ0RnR0hnRVBBSWVBUWNBZzRCQndDRGdHSGdFUEFJZUFRY0FnNEJCd0NEZ0dIZ0VQQUllQVFjQWc0QkJ3Q0RnR0hnRVBBSWVBUWNBZzRCQndDRGdHSGdFUEFJZUFRY0FnNEJCd0NEZ0dIZ0VQQUllQVFjQWc0QkJ3Q0RnR0hnRVBBSWVBUWNBZzRCQndDRGdHSGdFUEFJZUFRY0FnNEJCd0NEZ0dIZ0VQQUllQVFjQWc0QkJ3Q0RnR0hnRVBBSWVBUWNBZzRCQndDRGdHSGdFUEFJZUFRY0FnNEJCd0NEZ0dIZ0VQQUllQVFjQWc0QkJ3Q0RnR0hnRVBBSWVBUWNBZzRCQndDRGdHSGdFUEFJZUFRY0FnNEJFcU53SXNlUDMyNzUxWCthemxCV0hoRCsrRWp6L3ZTY1RuRlAvTlNmNHpjZllCYzhuYWVPZk9TaGdtNDNpZnZhdDN4RnNsQldLcUxtM2NFbHNrejI5NDMzbHNuZnpidmttVGl2MEYrMEZ0bzNleVMzVXpaWGFiWlJxRFNZZzNiZWoxNWZyWVpuUXgzVDdKZWZlRnJIVEtZVEFXdTFFSVJlSXA4bGRaZkplUktvWHdVVTNtbFRXcW9lWUdRMDJJWWNMVk9Gb0UydVVncjJDU2xORDVYeWRjWXZIMVN6cFhIWkhXcitOSlh4TEMxUkVwcGZEYkZuTFZmMHBWSDhRbzRXUTcyeWJPc0FxajNZTEkxeldMcGtCbytRVno3NVZ4NXpHS2I1TWxUaFpETHJEdzVpdWRaK095WGRVTHVjaWJsS0Q3N0xEc09VeUN3TEcyU3RWSWFudzFwazNSS3VmSklvU2p6U1hwQ0NHZThLaHQ2UHVYSXhqWG1ydHNzSnp3bnU5bUtjTGxtR1lGOWNvK3pWMHJqRTZiM1RTWitPVmNlczZ5WStmRFdKMy9PQ3lxbDhRbHY2QjRUdjV3cmozeFVhSlpMSWVRcm5MMVNHcDliaEd3ejhjdTU4cGhseGN5RnQvVnlHNS9kVXE4OGN0R2dtUzVrVWZvRnkybDg3a2kvWUNsWEhqT3RtYmt3QjYyK3lBcGFJY05jQ3B5dlF2YkZscnpYSk5mbmkzUEhyUTBDVU84OVJyZEc3dGpRbnpHYWZibXc3dUM4dTd2T0hBTG5wTC8zUkRiMG1STXhUcUM2Y1BiRC83MFhSK2ZTNWhNQkxDMXJqUE45NlVHWlR6a3ljdDNsaDRFOVRHTGNnNUt4SEpkdFJoR1FvM2VubE1ibmxoaTkxMHE1OHBoUmxjeVRyVU55VEl2RC9rWVpqYy96NURrR1pyK1VLdzhtK3RuK1YrVzcwczF5R3A4TGhCMUpXQ0dsWEhtY2JjMW0wbTB3Ni9NYlNVbU56eDVkZWl5MDFONXRDVnE4WENJMmgwZmUwK1J0SlRVK1Y4aUh2RXJ2em1FcFZ4NWxVUFFOY3ZvQStjQnFXWTNQSG5tNE5keHRsM0xsVVFiMTlwNSs2UFRIdkhLNnZkRytsVTkySHQ1MWJ1OHpydW4xVXJxOVphTmljOHU1dlNVWVovRmVidVB6ZkVsWEhtZFJrME5sS3JmeFdkcVZSNmd1bkwzSWtodWZwVjE1bkQxTkRwV281TVpudVZjZW9ScHhwaUxMZWRwYk5hRTc3YTJnT0pPQms3SzZ2Vmxyd2pRcjQ0R2JNNm5KSVVKVlh0QW45MTRTa2xDT3FNKy9ncEJQRDhvaGF3bWx4UHVXOUdLSGkwb28vZzRYLzJZSlJTK0Z5SXZreHRVSHIzWDRoNEJMSWJGUHlKM2hZKys5ZWtPOGN1cExjUThPQVllQVE4QWg0QkJ3Q0RnRUhBSU9BWWVBUThBaDRCQndDRGdFSEFJT0FZZUFROEFoNEJCd0NEZ0VIQUlPQVllQVE4QWg0QkJ3Q0RnRUhBSU9BWWVBUThBaDRCQndDRGdFSEFJT0FZZUFROEFoNEJCd0NEZ0VIQUlPQVllQVE2Q0VDQ3gwK0V1RktmNGZuUjJZeWkzOTJXbkhTRW5FRzhNcHRQc3NmUjZoM05KSEtzWFpTY0NYcU5KZXp6dnB6dzRDWjF3Uy9NWmYyb3YvcnRLWndLWGMwcCtKSmt3UW9zRzFPK3FEVEpYUGY5M0xYbnYvNDJZWE9FdS93MTF1NlJOVTR5d2tYK0NhKytmeHNsVCs3UnYwR25RM25uYWVVc3N0L1R5MVZFWmVLMEp0dDVQeVYxN1ZGbVA0NVNUUytVa3Z0L1R6MDA3Wk9hMXpwYjJTWEVMbDMzUFNaNU5KNTRhaTNOTFBUVE5sWi9RODE5bG5iRXI0Q0J2cTc5aVF6Z2xOdWFXZmswWWFpODAyMTI4cmkzcUQ2ZmRnclBwbUszTzVwWit0dHBnSU4xV3UzbCt4S255WkVsKzBJcDBQb25KTFB4OXROQmFYUzF5OTc5b1Y4cWVndm01SE9oZFU1WlorTHBwb1RDYWJYTDh0eCtTWEUvSm5ZMVk0VTluTExmMU1OY1ZrbUZubDZ2MVZ1OUlyTFdJNTBOdVZWelJWdWFVdkd2MHAxQysycG9jRHU3cFdDRG15bzV3THFuSkxQeGROTkNhVFBUNTgzN1FzcG5HV0RnMTZYcm1sdDJ6emVTYmI1T3B0ZTFacWhaeWhRNE9lVjI3cDUxbHZMWG1YVzlPMk5rZC9Rcis0Yys3bkxCbG1aQXUvbElZNm1uWldwSS9tMEtXTWg4QU9INzUvemJLVTFRa2RHano4QlVzR09GbmIxcHBLS0hWR3BFL2cwaVZuUm9CdDFoRHJYMmxkSUh1WnE0ckp1Skp5eWZyVTNVRk1hZlpKc3lHOVBiK09NaTBDTFQ1ODcxbm1hMXl4SkV4RjFyZDBUY3BDRnpxUHlPQjQ5NW1RZmp3UnptN3ViM3JaeDkvMDRDK1BKMStWcTdmZHhyem5yVTNpME9DRjFITkM5M1F3bnRnaTl5eEluNHNnWjdBUS9qcnNtS2Y0eEN1WHA1YjRiSXhaWFdnMXpkUUwxblBrY21oSmFTTm5RZnEwUEplRlBoZjE5Zzc1OEgxZ2lkcExMZWxTa0MyVDlDdkZSazdkckhqcFV3QlZMdEtGKzk4TTFSeTNuY1hXZElHblNYYklJSFhEclpMajFIbkNNaFF2ZlJoWExvNGo4TVQ0NnIzQVIyK3lYUlNtbFU3QzY1NWhqQzJRZkJZQmhVc2ZKcHlMRXdoVXhsZHZiNS9yOStXaVFMMlF5WTd1MmE0V0VzUXFXdm9FOWtxZTNCbmJPUEZ3VUlwZXFaZDNlU0cvbjJuaVdNdnAxWXFpcGM4THhiTlpUbnQ4OVpaYjA3VmlFS29RcTVjOWc4d3Q1V1NkRkN4OVVDejM3RU9nTmI1NmUxMDJlaFBialhsZi9lTS9aRDJtMWM3cDdIbXgwbytQMzVrdUlRLzEzdURxZmE4WW9McmtJRlBGZGJLYktWOHdVN0hTQjdseHp6NEU4bEJ2cjhYMSs5aFg4clFlK2huY2dwUzMxYnhlL0N4VSttbWhQS2YxNUtMZXQ3aDY1K05xU3dua2VqYlQyL00yaU8wcDlRU09pcFErZ2JYU0orZWkzdUpqMXptNTJ0SzF5V2JXSldLRjVIUTR0MGpwMDJGVlB1cGMxRnR1ekY4cUFMOFRjaVZqcmMyY2pPOGlwYzhvZW1teTVhUGVkcDlMblFpb3Zjeis2NTFNMjBFaFFoUW9mUWczTHNwQUlCLzFMbkJydXAxcFU0Y2lzRVZzVC9FYWVJVUZDNVErakIwWHB4SElSNzNseG54V08wSHpremEwbnYzVEtadTViYlNLamZucFM1OFdyZExSNTZUZVltczYwLzdoV0ppZno2NmpTeVN2dFhCaDBvOEZYUmt5NTZUZVhwdjdCbmVuamRrV1Nma2VtbVlRTnNXUmZob3JWSlQwWXpGZGhzeDVxWGVYcS9mVU4rWjN5TzNNemRUTzZjeTNWL0N4aE13QW5QMk1hZFQ3THozNHp1MG9STVRXZEU3bk9LSnFHWTF2ak9IK2FHWjR5MmVVQXhwVGxQVGgzTGhZaFlCZnZTdC8rOEhoei95QVNtU0JoZSs5Umg3K1BnUy9Hd1AwaC94cHhsT2ZEOThYalNpN1lPVnZQelJTWnlEbjUvL3RhLytYejdSaFNaeDdjK2V4UDhCZFg2MHd2K0RUUDk1NTdGOE1ORkZFYUgrTWtUOVFaRWJwbHo0Ny9PZUJrcUllTFdXS3lsN1NlSjk2TCtINFJKdVFEdzRNTU5aNXk3M0RlNUw4VUNYbWxKM1ltazV0Q1MvMnlmQWFJZTlqVlo0ZlB2YmVkNy83NmcxbUZQZHVYS1ZobE5nazlEcnludTdRKytteHdSNEoyWnQ1RFdnNjVFN2tUQ096ZDdOdWVNb0M5RDJiOU91dFlWdC9kWEdqYzFNWEdBelp5aFRNVi9KblU3MFgyK1JmRGJ3L2J2b09ZelRKbmQrdS9Eb2h2OXQ1aTRjUHRnK2k4QkpiMDdZZmk1WEZMUFRKMTdhOUwzVEl6OU1ZOFhzMWZNM1hvN3BNNk5LeHlRSkg1OGpkLytmcnZxMURocnN5dDRkYWZZTTVUZmhyWlBnN1hxWG5rMEpsTUFOYkpNTmJiR1lCT3B4TitwMW50cGYwa1psR0RNZldNbW1XWEFnSW1PcmQ1RHBXRVhlR3o0dkprT3BQbDMxNUhoOWwybzVFcmNGME1LMDV1MC91REZBazlIb1h0M052K25GV3lqMWF6YmV5NEtOdjlienZlR01iNGFQRE8wZUlSaC9UUjIvQkVhSjgxN2R3OVY4d3hrVmZ1bjVZemVHc3V5eXR3WmhOSi8wNmxWbjN6NDdXZEZtcXZOdkxKSE80TzBQQVVPOG5aV3REZ1dvQ0hyeUx3cjdlaDlIcHN1ZkY3cUdJcmVsMHgvQ3dKcnZJcWpxVVA5endCUFJFZkNLdENTUGpkemdqVUZieUNtR0hmSlNROXdqMjhJM1dvTzhhelBQVVc5SGFJbkt2NUhXb0N1VmxrZjRXL2JwQVczWUorQ21qSnBNVU1rbGczSjBob05YYkdPN3FDbWg4NTJDUDBjRkd3ZjBqeCt3aDlKL2NtcVlqclBWMUtMc1UxR09iNTRKTklwcTVTb1o3c2lURWRzUzZGbCtOVjkrWVdqTkdjazdha0NWQ0p6QTR4bDJZTXVLU1U2VmxrYjU1Z0NyVTd3MkIzMmNqcWt3aFUwUUpaeWY2aXkrTnV2NUNpSkJhdlZmMVFJZ3B2OFpwZTNLQTY2cW9rRUo0VkoydzYwb2t3V2dDUHZJa3lLR3psM2s2bEU1c2ZsYkpJeW9MTGZ4SVBDRXNhSEZ1SkxCUml0dzNCVmtuNlgwRlRCM2Jxb0p4QTVSQlhFSWNtOUxXNlVJRzNlSjVUb3l0ejl2aDJkTElGRjdDMlltVnI3Wnl0UDMvajBmRjFPcmRORTRZdGNXTGsvaE9oRkNmdGVTV1F5dlFLODFuZ2FwNmhPM0xNZHZyeThoOVlhUlFycnRxVFBmb3Evbnl0ZnhxY0RuVzFHZFEvRXZrVWRFOWRLNWFTSFMycVBUU2IxSWhZUFVKcFFiQ044T3JUaU5UZUFsbkp4WjRSVjRoOENuMXh0eW9rL2VGa2lCU0dBcFFxY1R6ZFcxZThaNDltQzA5WTlSVkVFNDJYbFZiRDk1VXZSVjcxQkNvOFVwMkpIK2lUZ3pJaWswNTh5eTg5djdQWEQwS1lRb3p4bDVJZE1hbzFOSjNLYWZvRmRkNWhWVVNzWWthSmxOR0hzOUF0cDlBNDRkZnA3VlI4WlI2bjhneGs5SnNpUWY4dW9iNHVCcnNsY1JGWTVWWHEvUnJ0TFpBRElaUFZTaXFGQ3BJYld0S3VHS2FEbDJ6OFErVmRiSWZPSEt5WTJoc1haVEkyQXBUYjNTVGl3R094bmhrMVJpOUs3R293NXNnMFdQMnZnSWdrRE5NcGdDSmU0eEFRS2wzdzF4bllheStRak5nWlNuMmFUQ0VKRm9kR092cEZmUmxSTlNNYUt3bjFXb0tQZWxBVUtLaGFYRGYzQ0xxbXVxTkI1SFcwQVhRekF0d2l0TTd1MlNXTDJIWEtId05TZlNlaXN5VS9aNWFlcmJ5aGU3dThqcWJQaWFYcnNtZUZ5b1R6NktKc3JOOXRuTks5WWFWZlZkTENtVm1Sc21XMGo4MG5wR3VLWDBodEJDOURueVJNUTlvMitzeUdkUERaUkZHNTBMdDY3NjV1bXVxTjNxZFlPWlEyeUkwTS9xTE1LYndnQ3lYZUlrbmtwdy9xdis2U2hVMVJxQUowWEVkV0JheHpycmNvVkxxanM4SjFKTWRPRW9tV29zbXNxeXpkR1JTdmFHK2hnOEM5Z0hUbjVUcURhdVpYdWFvR3dzbzJ2YW1KSUNoY2x1RzIzU2V2bVh3dzNUMVdDWjc2QXBrd0o2YTB1L0EwOHorNHRWVjZTZHFLYXFLWUlGODFUdWw5TXRNdm82Y0ZHRXBQV2R3MTFIOU5FSW1TcXVKakp3dWFDQWcxUnUyZ1I3M1BJemxUSC9TR1NjWWNObGx2VEhmTWNZNkxJbVZvVktsdGxIcnNzRW1IWXFQMVRPNmdwalNBK3JkTnFuMmxiTm5KNkxIS1FKVjhqaUJsTkl2ZmhxVlFXb3hHR0I4VWZJalFSdnhFVEpSVGpVUmZYTFhLQUpTdmJkODZnM2cvdi8ycmpVMmt1d3FsKzN4akdkc3QwY3JJYkVod3MwalA3SUVlUkJpQlFwTFc0QldMR0hsaVpEeWcxY1AvQmdoSkdKSFNORUdSZHZtQjFGMkJXb25ValI0WWJjZFFzS09zMUVQU0NCdDhxT2JYK0VWOVJCQTJnMUt1cGNmN0NOaFBEekNqSHZqdVh6M1Z0MVhkZDNxVzlYdG1lN3FVNUpkOTNIdXZlZDhkZXJVdWVmZXFoYjZZMDB0WlRCdXNCTlYwa0U3SEx1cUlEWEJJeUJ0U1FIbFVGWWZsL3JPMmY1RldjWFBMWU9VQjRzanY2TnJXVyswTTZhalZhVzlWZjFnTVB1RTlUdXc4anp6VVBLcXdRLzFCaWdIQ3JKSkw1ckREenNJKzBGS1BiMVFzaTFkY3BkTXZKVWlDcnVnL3dNSVNQWGVVREVTUWRJTTlVZUhOaERBTW8zTFFEOWhBVzRIZmlnOWRaQkZ4ZnpLWFpJa2VHQkVRUnFVMUJqcjJwMjBUUFhtZDkrZWFGaTNkQUlQRzJOZTIxWDNXZDF4d3lXb043cElQbXgySk5mV09adjBvdW1hQ3Q3b0VJcW9tUCtwcUd1WFRMeGFFVVcwZElvaklOVjd5MWJLUnFRYWF2c1NVQTRWS3Q2QmxZL1dsTFNlV3JYeERDYXc3UG12UjhjcjV1T0RLMW5iSW05WkJXQXZOSFcyZXEvcjlSNDB4aTE2TSt4RDZaRFZKZC92RWZaaUZFUGZrZy9UTVRib3pXUTI2VVhMaW9vR3Jsc0M2bTVSYmp3MnRVeWFnbEp1QktSNlZ3ZlVXMmh6UjA3c2dYTFozWXVxMldEODJGSDUxQVNmSVpxSGZsZUNleDkyMDVaMTlldko2ZzF1OVNPRzkzRkZkQUlIdDJ6M0Z1VVNyUGRpQTgwU2p2N3ZKZlpnRjJhU1hqU3RNZm00MlZLS2J2ZnBrTWttb3B3REFhbmUyNlptY0xzV0dqYVkwYlpvdVMxbitJNStvbUtoc1ZIUUxwMFN0WEEzNVZKT25MWVN2MGRha2hGQjJaV1RLdHYzYmloUEZsUjgvcmtwcU1GVVR5VGkvNW8rVDZSNG81UjhKdWxGUDlvMDErSTNkRFNPUTZZVUxxaEtJeURWRytocXc2ZlYyOTRRcTVzNVUzVW8xUXZPV3JzaVJiMnRBRFp2MVVwV2J5dHl3dU05a1R1Q0ZwZ3RSUFBNd1YyekVSL2pWbS94cVZ4ZjZUa1B1QVVsNm5iWU8ySXdFREdzSkprVUFTWFNFSkRxRGV0dFRwNmEwZzVXMkhFUDdTdk0yTjZVMXQ4NlkzYklJNFdZRzdzYnlmVmI4YXFXcGQ2NGlXNkxocFo2ODhoY1cvV0h1VnIwR0JuWVZpaHBvZ21Hekk1K1hzOGdQUjhOazlHRGNGUzRVb25ldlV1bXNCWDlINEtBVk8rT0diamdFZFhvdWQyczRXV3gwZys3Sm1jRHZlT0NtYmZKUUwxWndLZVdaYk5BcFpjWmRzNVlINVZvbVpxcmZDZUV4b3dkTHR3ZDBmMmhSYVF3TFNNbW80YmdDZFBZV3hWNU0xbWs1Mk9zeWVtQmFjZXR3VjB5V1VTemxGbE9EdHlpTkcyL044eWxHZStBb29oSDRzcTNsN3RJTS9ZaFR3aXIwdUgxb09lWGJqT1I3cTBUV0swVHM2cGxxVGNhN29uYXFua3o4ZHRGdDhFTkc2bCtoOTNUeFVZS3pzeU9rUjFEc3VvU3lORTNwTG9VVnNHVnVwMUU1SklwaVhZV3luTHU5d2JReHFvbHQ5NVhPRm9YN2dWelgybjB4WWNnZk5DRHhocGhyQ0V0ZUd5am5ValRmUUg3S2F3NjhLZEpkVkNrWXQ2VVVKRmozVjFkMmVadWVDL01mK1R1WlYyTkZMcXhDNnphSEpsTTB2UCtJV1F2SEFkeitKdGhDdjcyM3g1K0xDcm1NNGhFbVN3aTJYQUd6b2lDT1E4Rm9NWkJPaWZ3VkEyOTVQcFQ1a1N0QS83Zi8yaGxNb2dOQi9VaTVvU3g1enc2YmlzMnVObS9KSEl0ODZhRUw2K0ROdHhwdlJHMkNHL1Y1ZnJ4MTNRMXJ3RlVteUhGbVA2RHlaMU1YZFZZUDZJL011VHI5RjlSWXJsa0NreWlUR05PT1hHKy9kNndFb1l6QVAwSmNlL3NaVUlEbXpkdERVcHZYWlUrUm95c0FqOEpUNkYrVDVkRGM5b3FCMllqTDhUYUxJVUh1ZDYwaTdCTWxJR2k4M3VoOHhMTXRlNERKWkN5ak5QWWpvelNZOXlHNURHb3FKc3hXTzJYZzZya3pDR1RUVFEyQ1FyWGtiVGVzR1RTa0VCRzJJeFFON1p2WjVMNHpkaUVjRWpqZFdaNnhjdFBSK1NoRmtLaGQzVjc1Tm9xaDBkTnBMcFdVQVNML0hxWEljemh2YkFCTktTSElNV2RIcFJtVi9XQkJDb3VtdmxSMHhtbHgzQk5PZnZsdi9BZ2g2OS9Jd2pXMlVHWWRjZ1VXRVN5SlozakNFajE1aUhibnFwRTJEbWNsdFdNd0lTcWRTZlFTUmFGZ1lVMUhQNGxHWEk1TDNRWHlxZVZsY2U5TDZ0eE55UjdlTi9DZUZyQXBkSXRxdXArRU45N0tOWGIzRnJ2cVQ2UXdFUEF6STZjemlnOXh0UHlOOVREOHh4L2loN0phYkZMSm90b1pNNEwyNEZTYjZoTVcwbTVMZ05XMjVHVlZEV3BDYWlyVk5GVU9sbUphM2NzMC9EemIwZnAyb0ZJZEtXRHpYTlE3eXVpbFA5RFRaUlpOWjg1TUlhS1hVUkZaUG9DVHowTXhzRGVUZFVIRXM3bEhwUElQNTFWZXZTc3dsVmdONHBpQmhzdm9HSmRBWmtzVTR6SW44a1pvMVRxamFuY2daSzlLazE1UndhdVZGVmFvcE4xcnJadGVyL2RuYkR2RlZZV2liZVVqVVlXNnIwclN2R1B6eHA3WVNaMFBHVEZ0aktCL0IwWGFhblg4WWhZYnBhRnRiNGhTZm41Z21Ic3pmS2M2Y3pTYytja01nZVE0KzF3MkZLVDgxaVIxaHRlaTVvVGFabmlSRGs1TG40enBkNll5aWxIQVZZMUNvS3Y4eThBK2g1NCtCdlJGNTlXQ0lmdFNycGw2ZGRzUmRjVFdxeHRPOVJieGVWeG1XVWFOSWJHcm10dm84cjZrdkV0cU1vRzM2NVY2bjVTRGliT1I2b2JxemhuSnJ2MC9CTjRrU0M0bFcrSDR5NktoODYyek1LT0t3OUt5eFFueXNseThadnBVQWNVU0NvRTlPZHlLRHBTL1gxOHFQVVBQL3lMc3RLTkNYcTQ2YTVOcWtHc1FkMFFiMFdwUmZXWWhtM2ZrYTNRZDc4WFpXQW1JL2I0NDMxVGtnanZveHptTUZQK2hDeXZzWU16eDBuY3Q1U0psS1NqbkxOTEgyQ3VHN2trWFFYZEJUSGJhYWpiSGk1UE9XVExrQ2xPTkFyZmhXNnJMYVF4OGFvcXY1WDdBZkw0NXlGQVpJK0xCY0dHOXEramw4K1c2L0tTYzRkRUtUL1M4dTAwTUNyZGF1NkdxenRBQkJOdmhreWFlMlNhN09rYWdoR0R4NWJoamczV1ppekpJejBrREo5VWlGVEptYytaU3hnWXJ2amxhSHc4VlFkbGloTmw1SFZteU9IektlLzZFUmJaT0JnTUNTN3NpejQrbXc1TDlyZ1kzR2hsdnQ4ODd2SHU1K3U0NFVSS3pDRFZab0FXWTErT25KYUt3Ujc0TytETm9rTisxUWZxRXVtRVdKdHNxTHRFRW9wenpidzFySm9jbVR6Uzg3V3JIaDhMenlQVHliSWk4a2t5Q2Y1d201ZEZndjRsSWpCMzliZWJ3TFgvNGFzOVhqL1hDTzBtTkV5NnR1cG5OVUNHNDQ4VHU1R0ZYZnNTeWVMMDh4dU0vUnVuV0JIYmFNOCtKY1lSOTFFcFhKOTYvbXFiMTdkZzNycGlmSVR6Tkhzdy8yYm9FbGY4RW9pWHUrd3p2SkU0K0N0dm4zcWZ6Sm5ucHVuWW1CVjUwcm1raDhuZndXQ3Y0eXYyeXNQbWc1c2h5eVNaQklNbWtTaWdmeFlDODdqdzRYRlJsSi9CRjZiZis5cFBOdGlkbnFRci9aSWtFZWNic2p6aERMUXpSUVdqTG42ZXNULzR2dGNlRFlNWWErRm93a3hqZmhzZXU1eXlCZlUreTc0YUJPOEVrejFlRWg1cnBxNEh3U01NM3dELzk2NFpFZ0ZmT0Q0M3lEb2NyNTdzWnVSelR1bS95SDlFNHJ1YW40anQ5cmJDK1FreUNYWXRvcEVGS0Y0SDgrd1F2L1h4ekhPSGNrNjUwaENxWVB4c3h6WjdpYXQrNmRaRGo5ZFJ0NWNDUXNlYTVhVVF4cXIrVG94NUl0UnZEVDgrOHN6K1lhVGVuTHY5NTVxN3ZFR0xPNmZ2WnR6TS9Ubm5TQjduREQrY2x5RzZBSkkvNmNsNi9xV3Rrem44ZElkZThKRlZLOHhZRXBLRmVjODVwUy9WT0wvZndhMHN3OTZDZ1NNck95aFRBbEZleG1lcDNkeVhuKzAvL3h0YTRqZE5RLzZFTWRQVEpES0ZaK2lnQnNuSzFQTTduMnErK05GZUtrbWszc0c3YlBiUVp0NWExMEhCbzgreUwveXkyWmxRbGRjTloxeFdydXBJcUN6S2ZjNHQvZHl2Tm8vL3BRY0g2bTF6N0lxZEhaQkowTWFJelBhVTlrTEEvdDJ4N2JTbk9jenJUYTgrOHhFSjY1M1V0RGxzZmhWcXdiYnR4UENlanRpOXBBNXpsWTBvdmJXbUJnWnFLdXlkd28wWFVVcjdtYTlhWVhwZEJXREF2OXgwWVlMNGxVWHJvc3RiN2xUdjZyRHdSN2hDc2haellzQkhSNjdzNStWSnR4dFYralV6R0lSdVZUQlFEekdZOGlJYWJFWWxFb0VqK3htWmh2cjViSHNGNVFqZVo2ZDZIdzB6ZEEzeFZGa1NqdmJMWldQQWhoV0xNeXF5SjBlVnZtSUhuZUNLdDRjeTRVVTB0SmRaSnFoWVFXWCswYThERnh4ZCt3SzV5SEtYTzlYNzNLRFhZUTJDRlpJMkNwYkVBa3F0ck92bXhqaXp6Q245TjhWOEdpeDFvK1dkaUR1NDRySkc4eHRQZVJIRkcxSGVRS0FhYzZlM25KWVNmb3NSakRhNkdGZlNxZDdEdEJTVFBxNHE0ZmFwcHNITzJWeHhUS01EbmN3cC9WbDJ0eWM2UVlqU21sbGlYVTEzN2twNUVia2FVemtRaUMvclZaenFqYmhZKzFRaGM2bzNIaW1wbGc0TG1KeXhOUjVxbTllTCtYeG1lWE5jSE9lVXZzWWk3eCthYXZFeStIdHZDWng2RVNXMG95S0pRSWZ0eXFRNGQxeUJieXdRNVl3S1d2Mm5aTnpxUFVSTlE2OEU2bzJueTZwcEk2dnB0MFVLTC9HcW5OTGp1UkxoMjJMOW50bnB1aFgyTm11TXRCZVJRVS9KT0FMMmlqZmZ2M2tsVGhMbW9YeVcrVW1tR3FYVXJkNkw5bEdFYlVrQUFBb1FTVVJCVklNOVBvZ3cyM3h4QjZyZDJ0TzFwY0ZRaXE3TWxzb3BQV3gyaEpxNUM0SVB2WlV1VXNpZEYxRTJRV2FNZXNsV0FWaXBpNGtJOExoWUw3Rm1iSVZRb2N1T3pocW15ekZBRTMyNmZwRmI3MFpaVnkrT0xlcWRWM3BzTmc2M3MyRmYyeFhOR0ZKZUVXMHZJcXRieXRnSVlNcXphWlM4dytXQklDNzJhWU11TFZuNmxiUmFkOTFHWEFVMDZRWXI2OHhBcWhyT0Ywck51NEg0SVVsSnNHNkpKa3Z6blBOS2ozYWhSOWV5clFpRnZmTmNoVHh0S3FZVGlNMnJEZytrNnhQSUNzY1AzelBKenNzV2N5N2ZuSFdIS3pIT2RtVDFIMmJYbWxlTWNldGoyM0NTVi9wejdMak5HWXEyRFdyZXZDTGFYa1M2VDBvbElJRFk2dE9xdUJNM01ySW1TMXpzS00rdVFneFVOMSs4bEFOSDUwYmF0UFlONmJvOGVZajlodW80WTMvQ1VKVm5UK1NXZnFFZkR2YUlmbWtqTFBDS2FIc1JaWmRtdGxwOE4yUHZEeVV1UGFGZmZJaGhBTXZhamhVNXMxVmpkdWNraWxjOGZoWGF6ZGkxcThudTkzcU9HTWhScWtjVFp5QXRuMTk2L3EwUy9rMlpmdG51WDN5NXdpNGF6SGtSRFRhakVndUJIOGU3QUQrQ0hiSHY2YkwrcjFrMUtvTVpwN1NRcXN5VmlIMG55a1VXSzY5eDVlYkg3VmhGbUYzdy9xSzRidDc5ams2UGxCcEIramZaM3dUQlh6SDJ3UmdEMXJlSlluVXE2MFdrcUNuaFFPQ3ZtMUFyL25kbjAwR3h6cUx3cmFQZUxENmY2dzJDV3YvNi9zZXhEOXloM2tFbnN4OTlOaGFyTUhuTWxoNUIrdEkydTQ1UHpjVzFPNmo0cktkNkVXVVRaU2FwNTM3czFVTjIvV00vN1JJK1UxeHMrOFRWelNqbGk4NXBwNnZYenJqNEdFbjZ1YTgwai8rMWJQQzQwTmhCcnV0YVBRc3B2WWlNVGlrNUNnSUkzL3BHQmZGRzVlbnNUS2ttdnl2c0ZHc2g4LzNnNm1xODBsZjRHeFlJeDVaZHcvRnlMNkswRHFndUF3STEvNmdnbHVPU3ZlY013eVdTcm1RTVlyZlNZaTJKSTdnS3h5dDluUWRpejd1V0Z5SWV2SWhjL0ZKNU5nU3daY25iSWc4c3oyVWJLb1c2Z2lWMy82UGtIK2taMHVtWXBSZlJ6L2crelRnTFhrVHhScFRQaHdEaVlzbmh1b1R1c3BpNmhPWXBSWE8vbmxJNVVGWDYwRUJSem9JeFMxL0hmWGZHM3ZzOXlKZ1gwV0F6S3NtQlFKYTQyTXY2azFnNVJwckVKdU9XdnRxL2lIREtFSFBoUlRTSmFFMGhUeG5pWW5pUW0ydjhVeWpzQU12amxuNlZuWFRaUHcwTVl4ZDRFZGxOS0pjUGdWTERlNi9nUWdQcWZTL2ZNQlBhYXZ6U1A5WjRNVm9sVGhIWml5aWxQVlg1SXVBZkZ4UGE3ZHFUNVR2Y2hOSE50dlFUZGpGT2c1M2FrQml0R3ZOYmZPSFR1V3RGa1UxWFlyYWxuNjVybFlkYnVOUHFtL2RwN1V0UEN1V09mMUVxcmNrVTFNMjI5Rk53Z1VabDBTOHVOdmRvSTlUdUllc1ZvM0p6djl2UHR2VDNHKzM3UDU1UFhPeWI3L25OU0xkeHlyVDRjdi9seVRiaWJFdWZEYXVwcEg0SFk1Ly9rdXY0L2gvOTJYLzh3Rk9oeXkwVmZHOHF4WFF3UGR2U08wQXBVREhpWWhtUE5rbGZJQVFLTGdyaVlobVBYb0VRbVczcEMzUWhYYUxVTWlxMy8wczlyaEVucVh5MnBaK2tLM0U2dlBCRjlteEh6dGVJVDRmOUVYdWRiZWxIQkc4YW1sZXk2VGFvRDZaQkxFOGVaMXQ2VDVDbW1BeGZGczU2RE5rS04wMWd6TGIwMDNTbGN2S0tyODlrUFM3bUhHb0NtODIyOUJONFFZZ2xRb0FRSUFRSUFVS0FFQ0FFQ0FGQ2dCQWdCQWdCUW9BUUlBUUlBVUtBRUNBRUNBRkNnQkFnQkFnQlFvQVFJQVFJQVVLQUVDQUVDQUZDZ0JBZ0JBZ0JRb0FRSUFRSUFVS0FFQ0FFQ0FGQ2dCQWdCQWdCUW9BUUlBUUlBVUtBRUNBRUNBRkNnQkFnQkFnQlFtRFdFWmo3aFErOHNuOWoxbEY0NHJNK0NKVHFaUjh5b3BrY0JOYjVkMDVtWGIzeFU3UStpdnZ1c2YxUzdPUmMvNEp6OHAvUFFiMHp5UGhHa2I0eEtPVyt3SHgrOFBzeFJ1b3RFWnVlOHhHNzY4L3NmQU0vbUY2NFk0MnhZUi9mZXUwSGZ3dDJvRjA0MFFzdjBCSDd0cmVNQzkyaS9XaXJFUDBzKzU4aEVKeURibDhqOVI2QzBpUldiekJQZjZQMDBPUDRKR0VSclhmd0E3MGhWK2JjNGJWL1dDYjFIb0xTSkZaWDJXMC90bXI0T2ZsYU1kWGJDd0JTYnkrWUpveW96bmI5T1ByZDZ4KzkwU0wxOWdPTHFDWUVBY1l1KzNOQzZ1MlBGVkZPQUFMNFpjZXlQeHVrM3Y1WUVlVUVJSURmbCtuNXMwSHE3WThWVVU0QUFxdnNPQU1YcE40WndDTFNCNC9BV3FZZmlTZjFmdkJYakRqSWdFQnI2SktHMlZrQjFmdGJ6Nzc0UVZORVo1b0NnMDVvSnJlaXcrNWxZSzU0NnIzQ3ZsRDMyWEVTQktUZUdSUmxVa2k3Ykkrek12K1J1ejd4d2VLcGQvZFBnMFcvZFZ0UzcwblIyUXg4TUhZRjFNdjE0Ni81N0t3cW5Ib3ZuZlNDT2RiM0FZelUyd2VseWFMQk5ic0Vqam92NFNLM2g3TldPUFd1M1F3Qy9IenJSU0g2MzJQalZQem9jM2pFUWVvdGtaaWVNM2J5OTRKZzlVNHZxUG9zemhkTnZlZVBJZjJjWE5scXhIV2I1NkgvNFVIcUxaR1ludk01L21BdTFkdkJBaE5PK0VyUzd4Ui9Sc2xUTlBWKzYyMklCdEZENi8xeis0UEg4MlVwUEttM1JHSjZ6aGZZblNCNEdGdGlzYU9aMjZuelNRYnNSTWxUTlBXdTdrQzBzMzd2SzVGNkt6V1ltc1E2Kzk5Z3VWa1cxL2dHdUQ3enpLQUIyLytxRXFkbzZ0M2tadnU4My90S3BONUtEYVltc2NYK0s5ajRQTmd0ZFQvcHdYVFIxUHRudU15ZTd5dVJlbnNveUlTUjFOakJtV051d3Z5T29xbTNrTHBDY1crL3F6OTlWRTMyZE8wYi9td1hVcjIzL2Q1WEl1dnRyeWNUUW9tWVdNUC9UZUlnS0tSNk4zeENvclFvUHlFcW00V05Nd2lVZk9wOS9pMktxTjVZMVduN0lFRFcyd2VsaWFKQlRBekg1M2pNeE9zb29ub2o3TzBsUDZtM2w0cE1FdEY1ZGpLSHJ5LzlueTlQUlZSdlJQeTl4Q2YxOW9KcGtvaU8rSnZ2cnhzcnowT1lLNko2WDJCeTJlcXhoSmcvclZvT1VZbEpycTR3dmlxOTdmMUtReEhWZTExOTNLSWhYTFhZdjV2eStwSDFsa2hNelRtTWlhM3hsZm53V0hnMXdZSVZkOVdTQzcwbGJuR2VTdHd4dU1scitFSHFIZUl3UmY4YllxUEprbGlWZnJrTXhtZHN6d20vVkRXL3NEZXBOd2RycW80b0pyWWt2TTlhR2J3bjdoajhNeVZVRVoyVHB0N3pxdVJNU3BEMVRrSmxrc3VpbU5nRkVUcHBlbkJhUVBYR3lsYmJRM0s4citkTDZOVWJFWjArQXZpR0R4OWtqVSt1NXBYL25USnVBZFViSzF0ZVllOEFiMzdzcEVCRFZST0hRT2lWUUwzeGZldFZIa01aZG15b0tNTXd5cW1wOXd0NzMzcnRMNnVNM1hudjk5NmFHc0dJVVdHMitYd1NxdDNhODhDam8yTXNIdFJUUWFMRDNpbnN3akdSUnp1RmpLb21Db0hvMC9XTDNIbzN5a05ZSzkzNm5uZmhHdi9PWDl6cURhR2NxbW9kOWs1aGU1NzFEL2YvNkpuOXc2YW5vNTdTRjFYZEx3U2lUOWVYbW5lRDFhRWJCemVrL1NxV2c2TEQzdmNMZFJyblBpR3dIWDNiKzJGMnJYbGwySmdiN1BENi9zZjNuenNzbG5yamhZNWhrbFA5ZENMd2hveVdQSG1vVnlhblU1VGNYRE4ySlhkYmFrZ0lURFlDQ1AyWEo1dEQ0bzRReUlQQVQvQm5WN2J2bStjWmh0b1FBZzhBQWRqdFRmNTYzWDgvZ0xGcFNFTGdsQkZZRW92c0RYSzlUeGxuNnY2QklDQithbnRSdmN2d1FIaWdRUW1CVTBKZ2lRYzR0enkzQzU0U0Q5UXRJWEJLQ0N5eVR3Zi93WWF1WnAzUzZOUXRJWEM2Q0hUWjE5bkp4ZE1kZzNvbkJCNFFBZ3V2OW45L0ZyWDcvd0hPcmZ6MjYrNWdkZ0FBQUFCSlJVNUVya0pnZ2c9PSIKfQo="/>
    </extobj>
    <extobj name="334E55B0-647D-440b-865C-3EC943EB4CBC-16">
      <extobjdata type="334E55B0-647D-440b-865C-3EC943EB4CBC" data="ewoJIkltZ1NldHRpbmdKc29uIiA6ICJ7XCJkcGlcIjpcIjYwMFwiLFwiZm9ybWF0XCI6XCJQTkdcIixcInRyYW5zcGFyZW50XCI6dHJ1ZSxcImF1dG9cIjpmYWxzZX0iLAoJIkxhdGV4IiA6ICJYRnNnWEhCaGNuUnBZV3hmZTI5ZmFuMGdiQ2hjYldGMGFHSm1lM2w5TENCY2FHRjBlMXh0WVhSb1ltWjdlWDE5S1NBOUlGeG1jbUZqZTF4bGVIQW9iMTlxS1gxN1hITjFiVjk3YXoweGZWNXhJRnhsZUhBb2IxOXJLWDBnTFNCNVgyb2dQU0JjYldGMGFISnRlM052Wm5SdFlYaDlLRnh0WVhSb1ltWjdiMzBwWDJvZ0xTQjVYMm9nWEYwPSIsCgkiTGF0ZXhJbWdCYXNlNjQiIDogImlWQk9SdzBLR2dvQUFBQU5TVWhFVWdBQUIwUUFBQURLQkFNQUFBREh2TzZxQUFBQU1GQk1WRVgvLy84QUFBQUFBQUFBQUFBQUFBQUFBQUFBQUFBQUFBQUFBQUFBQUFBQUFBQUFBQUFBQUFBQUFBQUFBQUFBQUFBdjNhQjdBQUFBRDNSU1RsTUFJbmFyemUvZHUyWXlFRVNaaVZSN0h5V2JBQUFBQ1hCSVdYTUFBQTdFQUFBT3hBR1ZLdzRiQUFBZ0FFbEVRVlI0QWUxOWU1VGtXVjNmcjdwbitsRTkvUWpIUlExaU5RZlFFNHhXZzRCSVBGWXJ1MHVPMGRTczdneUl5cTlobWRrSW1tcmlzZ2FFVXgwQ2V2UkFxcU5BVG54VndlNHNvSjUwb3dJbjhWR055NUZJSnRZWVF3eEtVbTFPRUk5WnJZR1o2dG4zemVkNzMvZjNxUHJWcXg4ejkvNVJ2L3Y0M3UrOTkvdTczL3Q5M0h0L0ZRUStIQm9GbHQ2VXZhbmJ0ckxEZWtoUEFVK0JzVkNnZFZkMk5ETTNzc042U0U4QlQ0RnhVR0NhYldkSGs2OThUM1pnRCtrcDRDa3dCZ3BVbnhnRXlXMEhqVUhBUGF5bmdLZkFpQlE0eGJZR3dURFAzamdJdUlmMUZQQVVHSkVDcGFjR1E5QzVQaGk4aC9ZVThCUVloUUtMYkhPdzZvdHNiYkFLSHRwVHdGTmdCQW8wV1dQQTJwV3ZERmpCZzNzS2VBb01UWUY4K09pZ2RRdURlSUFIUmU3aFBRVThCUndLbkdMclRqcERZb3B0WklEeUlKNENuZ0xqb0VDTnJReU1KaHpRd1RSd0E3NkNwNENuZ0tSQW5qMDVPQzFxWHRNZG5HaStocWZBVUJTWVpvOFBYbTltY09WNDhFWjhEVThCVHdGUW9NNzJCcWZERW50NjhFcStocWVBcDhBUUZLZ092T1ZDalZTNlF6VGxxM2dLZUFvTVRJSDVZVXpSSUNpeTFZR2I4aFU4QlR3RkJxZkFMSHRzOEVwQnNNUE9EbFBOMS9FVThCUVlrQUk3dzIxeFRudGpkRUJDZTNCUGdlRW9VR1JYaHFtNHdQeFIrbUhvNXV0NENneEtnY29RQnhlb0RUWmt2VUg3NStFOUJXNXRDc3dQS3cycncwbmZXNXZhZnZTZUFnTlQ0QXdiOGloZmJUZ2JkdUFPK2dxZUFyYzJCWmJaUU45RU1jUXFET2NKTmdoOHpGUEFVeUFEQlpyc2FnYW9CSkFaNXUrTUpwREZaM2tLakprQzdXRVAyMDR6LzYzT01iOExqKzRtcFVEK1g5L1JmZVhuZXc3dWc3LzZ6ais5cjdJZEJFdWZEcysvQTA4VHlrbGVudys5TkR6L3NvWUJTb3JOTVphVTdmTThCVHdGWEFvc1ZGbjNBbU92NTdsbnV1ZmZjUHZ0RjgveHEyTEZjeGNwRGx1enhDaHNCeDhLNlhtd2FtRmdiTjlLaWVpWEFCT3lheXV4QWp0am5oRDY0Q25nS2RDSEFya3FlMm9sK0VqSWZwUUF6eEFMVWlEdUtZcW9ZZEVsZHYxYi90NXZocXk3VDdBOExDUXcyaGRaOXpsQnZ0alAxbVNEZmRsVHRlaWZuZ0szRmdWcTdGb0RJd1p2N3VPeDlQQkxPVi9lSUFuNENSNjkrNFZCOExlWEs4UzJyV3ZFdWRCUWpSVzVHRmRYdjFxd2NLN1M1ek4vL2NyUmxBK2VBcmM4QmFhWXRDVmI2c3pzQTJERzZ3MU9tQklVMXVjSUVvSGgyQ2VsVHZ0K3h2US9Qc3l5Z3dnTndjR2k5RktmS3pBbGY1QStRanFmOUJTSVU2REZyb25NVS9wQUh2UmIrVVcvQXV0dXFTcklEWDlRSkdCRjZuOThPRzFKVkZIYVZoakJxL3VxZHRLek5leDJUUkl5bitjcGNITlNZSW1wTXo3Z3UzVXhSdWk4OG1ORUJldVBIVHFrNlVvaUlDNWhnMlVGSzR0SVk5NlU4YkMzbUN5eUw2dEsvdWtwNENtUVRJR0NrWFJWSlR1RHFzcXNTWVdYNnRhMWJBMkNhYVpQL1JXaVRxR1NPYk5iaXBhNWZlZ01leTdKUmVOVG5nSTNNd1hLeHBUczZPZ2xKdVZieGZwM0pMQ29rbzVCampHMks4alMxSXd0MHJCdHRXd3NzcDRmUDZsSHF0N01kUFpqOHhRWWpnTFFjL1VwdkdXdHlKS3RTZmltN2V0aVlORlYzVWhMYTdxMWlDaHNXbHNwMEllVmFxeHJXcEdDRnNWV3BvOTZDbmdLV0JTQWowaC8xV1NXc1QxWlZCUFJtbjFBM21GUkpHUloyeUNneWpsc21rb2tYRGRlMVlsZzdzSVZrNkRZc3ZJcnVkays1U25nS2FBcEFKbDNWaVd3dzdrdTQ3QTE0ZE9kdDhSbWhOOW1zQzhqWUZ0R3I2VU04THowQmlNQlJsNFRVUFJiVkZ5dHNwWVZEcFhobjU0Q25nSVJDa0JoM1ZSWlVIcXZxbmlGVk5STDBxOHJNaDBwQ25hV1grWXN1ZCs1dG5rK2dLS3JzUWRCYURFdlIrbFpWSkhiUHowRjBpZ1FHdVUyd0ZFK3JmUVdhQyttdkc1WHE5dTJLTmhaN25sR1dCUzh2YXByMWZTT0RtVlpmaVFCc2F6OVU3cUdqM2dLZUFyWUZDRFA3S3JLZ0pOSTI1NDRkWER0VEhkRkZkSFRZVkdxdU1aTHE0NFVSVDNMeGRSMldMUVZQY2h3MmpKYjdaWjgzRlBBVTBCU2dEaHFYMUVqejlqVEtrNVhXNnFhWVhsdTNlSm1Fb255eUVQWmFNY0FnNDFxblFlc0d1c1daUXQvbzdHTGlHZlJDRUY4MGxNZ1NnRnNZcko3ZjFLRysyeFBEM2pOeUZkZXJlNWtRS0VWaHF2TG9nVnpwZ0dWUXNjV2pUWk8vQnpMOHhtZUFwNENGZ1hJNjJNSGVRWVhFS1RKV29DSTFoMFdMU2V6YU5HeVp6bU9QUmVKay9KUzFDR0hUM2dLeENtQXpaVzB3d1VkWld5cVdpNkxWcFh6eDdWRklWelBxZ29CK1pTMmRDb2VPVzByeGZGaW4rTXA0Q25RZzBXZERVNmlWQXFMT2g1ZG1MUFdOZ3RkRDNjOFRoR0NleGFORU1RblBRV2lGQ0JGZHp1YUtkSzFhRkU5V2RGMVdCUk9ZY3VDUGEzUE55UTM0ZmRGaytuaWN6MEZOQVhJWGJTclUzWmtucjJFc2RmWU9TNkxRcU85eWt1ZDAwV2syaHA4cUtFUEFOdVlWSHc1ZHRWVWxmaW5wNENuQUtkQXVyVjQ2UVlrb3ZuOENhQmRGZ1V2Ym5BVWJiT1pHZ1RFOGp5WC94U1Z2V3F5bk5pT1A2UHIwTU1uUEFWaUZIQ09MamlsMVRmU3g4VldyVHlIUmFuaUhpL3NNTE9aU3RlNXJXM1JzakZNODg4Nzk3ME5DeG1QK3BzdVVZcjR0S2RBbEFMUVY5ZWllWlJlaEo4SE4xL3N3d3NPaTVvRGdIWDc1QzFzVy9PUGhHU1lia3ZreGU1OU5wekliY2F6SkxoL2VBcDRDZ2dLdEpXK0dpRklCNkl4ajN0bERaUHZzQ2c1YTBYUmpuM3BFNHF1L0JJU0N1RXVWb25aN203UXRxeFVVZFYvZGNGUTE4YzhCWklwVUdEMkVkdjVsMHVvSEZkeHdaVHJwcHJEb25EV1N2Wnp2bDJFQTRYbWRzeU93VjErV3hBVXJCMVRnZFYvdThoUTE4YzhCWklwQUVsbnJuY0dwNVJpTzhQNUR6TFJNQnk1aTY1b0pFM3RDWnF4VkZzNlQyUnF0TFV0TzAxK3B4MzNZaWx5L0JjQU5UMTl4Rk1naFFMZ0tjdS9VNzhxd1VwbmVhVEt6Q0Y3WXRFOWpRVWxNakhyWEZjSmxYQ0ZucXdGYmRDa1R5QVZITXVXTUZXbFU1amlQbmdLZUFva1VxQmxiMlJXMXdUTWxEUWJMMmxaaVh5dzZMcENRWjZnaGtoQTFNb1lwVnRtb3diSGt6WW9pNHphYmZ4MllsSTBWR3pPb2Z5UHA0Q25RQUlGY050a1hXWFBxK042TmJraENrNDBNaFlzcXJkWHdINHFEaGhpUUJrS3lvc1V3RDJrN3BzdWNyVTVwdFpDek82cmV2N3BLVEFXQ3Z6VjdsalFjQ1MzYlkwUDF3aVljcUh4eUY1NlNpQmExSWVDSUdPbFlPVlN0TnVRTFJVdHU5UTVLZy9iVnRJSTMzQjRuWVEremIvYVdURnJnY2dIYzY5SUNQODRGQW9zdmFsWE04ZGtSdmJxWXQreXlHY0krc0wzQkpoeGp1NzBCSjFvWWRQSU12a2hsUG15WmxGSVRzbTJuRVhWbDFLd0s2cTJVOGlpMUZ6TU4ybzJSWGM3N0hwRGRueHVIeEhJekNzeXJiSWRLOVl0ODZsSlVLQjFWeStzeDJWRzl1cGp2N0xTWS8wZ0JpalBWOFIvRXcxUVpTS2c4MXFNUG5UUW9CWVd5bEJ2ZVl6WWo3RVhVaVlDMlBXNWNsbnAyT3pXZGpaVDFIRUVIR0tRdkNwcTA4MjBYUm1WajJtTHo5MFNuNW9JQmFadGt5VGV3aEhQeUdlOE9PemVLLy9qSzk2NWJEbXowVG1XclpxRW10Mk9nTittK0NDU2Y5akpCeGw3SzdVNXhmKy81Y3lMd1pXTS9Ramw1SEdTSHVIZXk2dVVxbU1QcGFyK2cxUlpvc2h2T200Z2NPSStNdWVyN0xWNFdBR0hIYXdVUlU4emE3OG5VdWFURTZCQVZlMnBwZUErMGhuNUxqN1gyRDlMNlZ0Q2R1NzMzL3Z3bmR3VHFRdkxJODJvYWxRRXoxdC9hYVRiT0lySXV4bjc3bzk5OEJHeG83a3NLTVhGSlhaa1JGaW5idFhCb21mWVR3WEJNMEwyWklOeVJGalduaU9lL2pqRGY1RCtldFhhSHhWZ3p2NHB6NnJicHlZRTBLMzMrNHo3MlQxYmh6UHNVNnhQUTBjNUl6L0FmdUJmTlhLL0c3S2U1ckpOcUZ6SUo2Y3QrYWFqdHBRTjN6ZU9BNjgyTW9Mdm1PT3NmYXRQRk9BYitGaHY4UDR0ZDgrLzRjNkw1eVNMbmp2L2h0c3ZYZ2pYcVhsaVVmd3BjTGZDMkErc1dQMko2cXZ3NUFMazlRMExoS0k3MnNCVkJjV28vMGdWM0VMUFR6SjJQdXl1SHNxSVM5cXRrTmJjMGMzSVJmWlBlS2Ztc20vRTBURnhCSHNzN1pIOE8xWDdvejRDN2FMdFo3RmJPdlE0eklDN1g5VG8wMnlkV0RUNHZUdTY5LzRYQjNJaDZ2VjU1QTcycXM4N0lKVG9zS2dhVWUyM3FzZHczSFFaMFA1ZkVIekF1T1FtT2NERmlITWdvYTJqbTVFdHBhRSthRGJXRXpyb1pMM3pDMlg3MWdhOEtDT3BaYlBzeWJBYkZhT1ZuaGVlbmU0Y2c0UmcwWVNPaEpsczlKSzhBcTRSd01YYjBJbGJNNUt2d05nQkhRNWw4Nm1aZ2R4SE5TTVhEVytVQjlDdGNDVGMxZ3d1amJUbVEySTh4S0l1NzBKTTl6M09NeldWUmR1WnRJRXd1b2hQeGN6VjR6ejZpZlR0SWJwS2hPTlpwSjVNT3VSREphaDZ0SFJVTTdMNVpkMnBTdzdYNmV6RUNIVGRKNnlDOGlpVzR6U2hxcXJUTmdycmxEb2hwektPOVRPVlJYZWk4akZwR0hBOXJicjVNekhOMXkyL0JWSXRtaFowcisvSzVBZDdLb3QwT3FJWm1ROTNOUUhpbTNPNktCYkI2bmJWWk00NVd3c21QMXVzUklKOE9pWkdRMXRNWjhOMGRGQ3BMRHJObnU3ZksrZ2tJSUVkQ2xubWpGM2hwb3ZqZU5WbUVOQS9BbXhOZm15MVROcjAwY3pJUlhhd3FpbFFjZmJaZFhaU0JEN1lkWk8vdy9aTVl0RFl0TmhmYVVmRmFDMDZiUWRGZkpqd3FTeWFzNitqcGZWbzJ2VzlBYXlWeVlSTnczY3o1R09HN1dNY0ZYRVF1a3p4aVlWOE5yUGlhR2JranYwZHVscjI3ZkpsUi84b1pUQzJVK2xidXRHZ3NybW9HSjJ4RjRIVTJzZWtJSlZGd1d3UkFablE0OU5SVDEwK21wRlE2U2JQd3N5a0VUNXcvdVgwcU96VDc2VENkRFp2NTlITXlKcnRtZDJ4cm03MG9RYW01SzRHbWMrMkNHbDRKekt0L0NtZGlCaGR5cUlpT3FpT01KSE9vanRSVDFCQ0x3dlJiZEZGYjRyaUdMTkZxWERmU293OVdzK21CUjdOakt6YVo3NXg5OHJ3WFc4NkZHM1ZiRGJiSXBTTThUWmxjczZIcXk1RXhmenB2RnR3REZQcExKcUYyMnBSanR4UjY5WXhIT29oZGFub0hGTG1TdS9FV3E1bTFBS1BaRWFXN1c5L3dIMjJscEVNVlh1Tnk3Z0lKYU9lMzFMNXoxQVIrU3hHM1p5Ujh1T1VCSXRlU2VsUHhkeDdTWUVJWXR1aTdZeHpKZzNoVFpEZnNsV3ozRVJaTkxNV2VDUXpzbVc3ZmVDbVBadng1VHJib3RVTTVsWkd2RGJZVHViZTJMV09KdDVrcWJwU3M3OXFFdDBXeldWM0Noek5jQStoMVNwVDZoVWFtNXNvaTg1R2xaaTA0UjNKakh6UVZpZmc0VGE3cEduZDVQbndpSnR0MFh4MkU3WW4wbWhocHYyS2FLVWpTc09tVDFOQXp2UmRhV0xib3BtMjZZNW9wSWZWYk5XMno2Y255cUk3V2JmZ2oyWkdQc3NpT1RaR0g3V1NQYUxPdHVpVXZkNzFxRFJvMFlLdFRBOWErWkRoWVRDa3JtNlZKL3QwSnJZdFd1czIrbFM1K1lzZEZqMDlVUll0cGhvcEVUSWYvWXpFNXpyNnpTYlpaMmRiZENaOWRrYUdPR0R5Y0k1bkR0aXBCUEQzWEFhSE1uYlA1V1J6dE8vQnNlbklXZnU4cGFJa05IZHJaRGtzMnB3b2kxWXlIVndnc2gvNWpJUVU3ZS9hNEJOazJmYU8xQ2UxZ1ZuTnVyb2Q4YVF0RVlOU3VKcllrYVYrZDErZEQySUR4ZXdKOHBNbGpuZ2NtUTZMVmlmSm92UFp0YlVqbjVGUVh6UGVLYXZiMnpPdFNYRlNMYXVOTUk0cE1RS09VdmY4eGR0eGp6U0ZSWU9pdmNPWDBFNzB2eUZhR1hXWkJGUTNUNWJOb25COTdFOXVaR2V5RzJwSFBpUHhTUjN6MmNtZUpDa3lhMWZBWnRlZXRRWXRMR1QxdEEySytKRGgwMjhhTGxYSXlWUjFsNktwREljZERua0VSOUNjemFMWXNOK2ZYQmVXczlzVlJ6NGpzUythOGJTQXZTMEtDM1pDNUp1eG5Yb1RhdU5RMExhdC9RT253UTU3Rko4eWlxeHhuWXpXaG9QcHBrdllMRnFhS0lzMjA3U2ZPRTJQYWtZdWZPWkM5OGYyMFIrYzVzN0lvdmEyNkdKMlZUNCs1cDQ1MDFuMTdwNVlqa0hoVk5wdERmN0Z6eG5YU1RlZnVzTjZERVp5ZUYyd1dCVHpjcEpTdEIzM3Bjdy85Lzd3NEpYL3VSRWQ3aEhOeUo4QlkrSSt3WDRRbk1xcTZEcmJvcWNzVlg2bWUrN2k3ZHdzTzh0SFJ4Lzd1ZjNpdWNlalErWHBDbjM4aDc3K0k5Y0ZocnAzWGdnYkdoaWJFVHArc2lPZHg1TDd6N2RxMnE1aXUzTWNQamZ4TStFUDdDWjNlUXk1djRmNS83Mjd3Y0lQRzF3ZmVYSGw3bmRzbXpScC80b09TeFdIUlhPLzlNNHYzSGRoSDdDUFhPaSs0UzlFbllWUGgrZmQrZ0ZhT2Y4dlZteVVLZkZ5ekpjQ2x1RGg0Rk9SS21PZmtYTnY2ZjZqU0J2eEpENXg5L2tnK0dnSnVoajh0Tm5jUmZBckdhNnpQM0lIbzBFR3lhSWlaWUR0OW9ueVBDZ1dGYW1HaHNGSzRMdzFYWERpSXJub3U1WWpLTU4zT3hjaCtnTlpwdFdFS2ZBK2R0NXk3ajgvMjZ6STJLZjg1OWoxNy9pMlNuZXJZOUMrQzhJQmt1TFBKUXJZVGlvOGxudVBuaWRpT25SNDBYNFFQSjkxUThiK09kV1pxN0J6cUk5TUhUNkhiNU1CNjViS2FISGhjU0dreFhLS0pBZWt3UzR2aklsb3NJUUszNjZxaStlNForUjhHZEp4VGJVeEZXNnFxUDE4SCt0dVVUcFgzcVBQMkdVemc3QXR1a0dWZUdoYVRwM3hzaWkyb2Jaa0l6ZnBBNWRrOHhOemlBOVBzd1gycWFERzlpUUNlQkZYaDhjVnE5bGhmNFM4L1BNUGpJSDBDWGI5NTRMOGIrbDJiQmFGNERKaEd6VVZpMzVWRjZMbHIvaXBybnoxeVczNkNybmgrZUNMN0dVclFhNXQyTFlsc1hBV2xYSE9vbWlNMEpyd2NaUWVmTlBLQi9GUnpOaVpzVEhQeU9hVEszUEd6R2xyeGNGMGhnNC9zcmVKOUttbjhWWU11QTBVaXk4ei9mN29INFN1YW9CVDU3Q1lJWFRQcmZNOEFGSjRqUWF3STNlY0MzbnB1YnRGTGsrd2JzUEFXQ3VNeWJ5WllyUHNScFc5K2RpTnFQNDBxVlEwbVNtY3R0KzJ5QnJoZDVGOWw2aGQwaXc2elE0NGt6d2duMEh1OHVYTElldmk5L0puRi9CVFplenRsTGpjUU5WblAxekdUTm5QaFo4bFBHV2FzcmM5U1FVUUhHdVVSV0dSOGRLOCtXVHhJOTlhNFJPTXFMM0FvOTFYckFoUTE1eUNpc2l1OC81UTdJRERFQndQNDUyUjgyUmlteFVpVEdTL2tqWWs4MTNjUGs1a1k5azc2MUczZFlPcUpWRUIwOFM0REttd2poMzhqVlhUamZMVjBnanVaME50YWRnUXBiN0hXMjNva3hqL1V1WHVQemwyL2M2SCswRXdvMlZTWWF5aW82YjI5YVlWaStiTGFyN1VyTzJQcW00L0lObUJIdW1RS3lOOUNjc0l3ZzdjNGZsd2k2TDRXdUFUOUtSUUU2WGtBVjNuR2ZqSmx6QXp4UitSa0FQcTlaTDVaaU03alZXVVhSRjFIa0pVSXBKSXhqc2orUmdxeWhXQm85cVBxcjZhSnhhZVZaVXFibFdzTWFyY3hHZlIzaGFOWE5PQXo4aytyOXF4ck5ZNEx0RGFPbE9GMDAwTkJ5YjJsMzVPcVU5TWlBTFRFRXlRb3NxN1h6UHIvT2dOV29jYksvSkV4ek8xZVlVSnNLV2E2TUdpWkpIdGwzYzVKSmh0QXdvZ0R5WGQ1Uno3YnNtQUZVc3lrVlRjNHBEZ2hsZUxPcVFrV1BveDM5YlEvY21GcUxHdEFPazUzaGxaMmdOS2ZiME1HcTFTWEtncEViQitHUm0yczQ3K1hGVkZQWjlWZStHSnFFRWdzNjB2bDlsZUQxUWRBdFlBcHl4eThrckZwTk8vSC8yZHRQQ3hIaTM1b3V3VXFEOE8ySUplTDB0OUhldjVYMHA3SmI4ak9VVTN2bWltV0UyeWFNV29ZVzBqQjN1eDZESmpmeWY5dlZERXZseTdJdEJqTmtsK3dnNi9aTnVtTFlCYmFyTGwyRUZEZFNseS9MS0lHYm1oeW9EUnRkSVNaNlNDSHZRNVR4SUpxd1dSR3dHclRaejlJUEhXZVNuOXpENXRkMDVuSjBWc0hrUVRxdzVNQldpME5JUUxyT0dVdWdudVhwSTlETEE0NnFnQWk1Nk1vOXg4U1BpVHc2cW81bjlIbzBDVnBueFRNMmJvaXBrRTNKZVNYd2ZscXAwVFZjdjYvcyt5WUZITXpCVlQybTNJZUI4V2ZmZUdnSU4yKzlSNVdXVkhhNmd3bitXOGM2ZTQ0dHc1cWZCU3hZTFRSMHhZSldwUlJ2TlRMaVNpamFRWktVcUcrSjNGTGdxK0VxOFlFNTNlakdFcHFZRlF5ZFIxOUdjdEJwT1FnV0hJTlFxRmFHTExnYWtCalZMbVljSWJNZTFBaVFSMzExRkhlYWhHbTY4bktPZmNmcVVtRWtKOGhBcTFmMmFuZ1BnLzhwYlNHckVHUi9rc2lxdVo4QzVrbHFORW90Nk9FUXF6WXZMWHJCVUE4MkZkSXUvRm9wak0rbnRqYUVkTnhtVTlmeEdUc3hMSzdaZDFkL09oWEE1bWpCREZXbVJiZ054T2E2Z2FwQm83Wm5EU2pGVEFBei9yMURNSS9MT2laaUVxN0pBTmI3cEZmRDczVndWMDcxOTAzSWc3VUhYWEFhY1ZUQzBNV0tJTWdSd29tUWdKV01ZeEYxWmNtSUoyWmxuNUw2RXFpZUhBN1loVngwY0hvTUFaemxaYWRpYWFTQzY2NlREeGZWRG1tMXhJYUVwWFZjNGlaMUdJUWNWaUtEQ0pQaXlxbkU0Qm1qNHJNV0xtcllzb3NlZ3FqMEtjV0J4WWwwcHN5WnFWdG85S2VEdU4zT1E4c1NGdzh0L0VHV21WRHhSdGJRSWNuYVlIUWszcjZTSk52K2l3R2gxU1hNUnZtOUwwR0p4TUc3b1VmTzVXNGl1UFl2MlNhbC9EdTVFaWFDbUpDVjA4dXVRdTk1YkJMaXFmR2hNRmxvbGxNRGtsNTBBUnZUb216RUJUTjFKaGpyTUM1bytGdnFTOUhIMVlWS3RlRldWZmNyVjBRL1NVRk5SZEhzVUtRTTR2R2JEY1VHck9saXB0Wmp0cGdNNmFkS2p0c0RpY2FEMjFRdFZPdGllWHowMHRwa3RhV0pucTZNNFZrNElRVTdxTnlVeU1MUnVxY0VHOTRrRHhZVWx2SU9MYlRtRTBzWU5HMVRxeDQ5Q0tJSmRkUXlCYTJhY25Rb0g2VmFDRi9rVVBCTFBNOCtSUC93aC9EUHVERjc0djZ5N3cyWTZNZFlPc3FCVFVvQStMUHFIcVZBeENLS2xuUlRaOGxtcTV0emt1Q01BR1cxZ25sQVFoNkphdDZCRVRtRVVrSUJtdE1SRndiRWJPWGJoQytjT0VlYTQrdGpSamhrNUxIREhXTDJsVDh3YW9kOWFDMDZQUnVxRUs5ME0xWE5nMkVFbExvTzhSZStvRGs1cEkyMzVYSEdXTUlHNURQalVSQ3JUM2dCYU11U2F3RjdTYVEybm9TTHNpZjdoZjRIMnlJYXYrSjNyVzdQV2VGTHQxVWRxSFJiV2xCUlpkRVRYb2pQbFpHZjIvQjFka3pHVXhpTmZINEhIY2s0WDBLRmxXR3cxUHowY3FCSGJOUXBTT3pjZ2kwNHNGbFE4U0ZqbTNoVW91Zy8vc2xZTWozbkY3VDNwM3R1YUtObXRERDJxNEhRTmVwUW52S0czSmhUQXBMbktGWFlIb3ZpbmdzV1d0OWtRS2ZIS0NGUGdrVGZtbVpzV2Fvd21CeGJaR2FadldaSnoyTTZIcUlNVGNrY3pYaDBXdktnd1Z3MElXaTZwU3NtNlZQS1U4OE1GQmNNb1ltOGh5V0JRMlhKeEZkdzIyMkl3TWxZQXhNRmxqQzI4R0pMaE9NbDNFNXVlSTIwNW5BdHJRUEpzSnZiTXRpa0UxM0ZyUWtaUWhVMlFiYmxrczFTTGdmY3FlaXZQajZZeWFkd3lyeVZnbS9MZGtNRFJRc1Z6Szd1VXZLZ0RyYVk0QmxBd1BvQnowSkE0ZU92QTFtZDN6c3hvQjNzMldUaEI2YVFMM1lWRTlVeXVtZXhsWWxJVDJXdXN1MHlCZHFaR0xBbVdpZmQwRFNwY3B2VWN4RVdJejBuWVlLNkRnV2NtRS9vOE5EYUVqa0hCeUtJaGQxZG0wdE1DbEZicm9hWDNiczJEU280NUNETHBFSUxrK0x4YXEwQ1ovQkV3a0MyaFY2RGFuNCt0UmpDQ0pLSHBtY3BwVEc3ZGNpSk9sa2thRDNUZ3N0aHRsWnVpSW9UT0toZUpWc3VYVVJDZXVmMTZBays2MmIycENTRXQvVEI4VzNWQjFLbVlaeDFTMEp6bGs1cSsrOTJGWGlzSW55VzY0cW5yWnJyUkR2Wk9MQkxWUXBmU2Fhb3YwZjNYbVN1YTE3TjdMUEdqVHlVSEtTNE9PcndsWFJCcEQzN1JLQ0RFUlo4UEt3d0Rkdmx0bFR0VFpGaVVEd0NsRm9rb2QzRVZrTGpxZ0tDUS8reXhGZlUwdEp3WUlZeldKNFdLZVJRM2Q2TFVraGxVREkyTlFxUjRUMFlpSkZQeCtJd1k4VUFhMzlxZ1gvQllaM2VPd1p4M2V1TlJDUjJmUnIvbTBHS3l0NkhMcjBqYjVTRkJlTlFPb1V4V0xrNnFVWGpmbHNSbTVrSEFDUFhYT3VRMXpyQjF0UmhRWVd6VU5CWVNZOUZISndMd0VpQ01yaEZYQmpvTElsbXFRd0tKMVlPWXJRb2J2U1BDdEhrN0VpdE5EM21Cc3piSzdrUzJlU2k3cTQwMGQ0dlQ1SHluanZYc2xCZ3Roc3lFeUl5WlNESExnakMrcVh2QVQ3YVM3MFdvdUExaEE3bmlPektMdndueCswZjliaVVoUjdOVGJMSWxtSFJadFV1Y3NGaTFSZWtQMUxrR0ttaUlUVzZ4UXJYam95anMrQnBJc1liWERXOVBNcXN0QkRXZEhwTzZhcGhvdUZuRzJSZWtLVUNNQ0FxNFZPblFuUW8wSUhFK1dDUmh6Qk90MnJQaTA3bitzeUdkTWxBSlkyZVR5SFRHUlJtODFYNkkzamtELy9Nd0ZCVDFsb0VrcG9pT3lLSzdoaXJzc1VSYkZQSE8zTmgxYnRFTWRzMWkwU3VtenFuZkVvb3FqVE41SU1XTlFsTlRJRGI0ZE5HNVNkTy9UN290ZEVvbmo5ZTJaTEx6Q2hrbnhHS25RbkE3eFQwNUVJSkZzRXZBYWZaVkZHVDhHWnV3RU1haDlyQ2NGTUZVbDQwUk1wSjYxc2hYbXY1RmVPUUtwMHBnK3FpV3FQVFlXTFRMMlQzbDNvaXhLSHFBdFhpSi9ISTl1ay9vVnRVVTNEUGk0WjZReEtJTFFzZmw1aytpTjQzeXU2SVhUOUNneFZuZkdtTUNpWWpkcGhhemRSaUlHTzVOZUNqbXZtcmIyTEFGaXUxQjJSUitmSUFXcTJ1Z3B1Q2JTV05yTS9XdE1OcUhTa3JtMWE1QmlRWkRXMW1oUzlLdTBkSXF5S0JtLzBzd1d6VG9zV2tDcHphTGdaOGVMTSs0WkNSMVV5dWlvelUrZEt6cU9XZG94eXNCUXN1S0tHQjM5Z3NaV1N1UjNhR0I3MElHZk5IQnBNYXdqdkNOVld6Ukw0T1g0d3BLR3h1ZVBsUUptYnVCZGJvOFZOVWVXZjRSZSt4VitGTUwyaVM2UHh4Yk5oWnJ4b3l4YXZ4YXlic01ha1hPNmFJZTY5YWdwTFZONnphVEhQU014M2oyQjNaS251cm1XMHhjNlU1K0JvYWkyV1dFcGhYcTc5TFFEMWtJR29WaXdqMWJaNVU0OEpPQUdWb2dWSjVzU094R3pnUVBNSjI4NklmZGpNUVErWXpnS1dFNTdUSlArT0g0cDlaM0VYNnJFTm9mM2ZwVi9tU2ZDb3RJQm15UkZGNlV0aFBtMW9UcVZ1T2x5eVJpVUVSYk5oNXQxUnk3Q3dMTnNUejV6TFJhdDBPUzhvdHBLbVpHbWVPQVkrckl2S2tIVWdSeHVLTG5ib3VnYzFNMHN3Ylczd2YzNzBWcWtUTUMwTE5uclR4UkdwMnNFZkdVNmlSc0xDZlpwUGlUNDVMQ3FrZnJJU0JTd25QYVZESm9NT0NJdFJQY1pMdW41RGdzSnZFQWUvUzNUMTJVdEtFWmkwYXJSemlNc09udlF3T0RzWG5Wc3haWk1ZN3MwcFBTMjZWL1NqRFNsZzhlS1duV0Z3YmNaclY5eTJSYWNvcWtYZk9URjRkMmZqMWFRYVJDVmxwbkZWWkZHY2t2RXJGOGFXYmZ2R1hwUmdTOWNaK05uNkZIYTVDMVplQkhsdmlpZ1R3cXhNYnBWZlNvckJUQlR6d3BZdkVRem56OTB4OTJmVFVMUlRIb1pJcy9kbE1RSjlxc2FRWW1yYmFFOTc2QjRLWmsyQ290aVR1cjlROEdpdjZOYWJVTU9WUjNGcjI1UE1tVjJLWEFhaEVhRlRHZEc1cDkzN25zYkNuSzRaMGxqM3pHclNxQVF0L1JyNE5ndGhTSDRkNno3eWdwN2EzS3JXSVJJM0JiV1JUSGVvV0Z0VmFOTlEzdFBodlVYRldobmpEM2FpcThoOUQxR1N3ZFJ1UDE5VVVXSnlUMnhwSzhKN0xhSk5NVmVWVTVZaitHV0Rla2RKb2JvZmRHbWVhUGlvMEdZaHB0bUlCMDlLVWRoVVRoaDlMckNXWFJlYlpVc2tjb0hvZjhhMCtTT3Jhcng4NG5HaTBvT0dzZitjMlprc1h1ZnpkNEdaZlpZUlN1UEdQbTJxcWNRRjVsOWJBS3ZRdnVhSDJEWHRvTmNOZkZ0OFBOQVo0R3J1Q2NSYW9OWE5ZRG5EZzB0VEdJd0MwaEdPVlc2enNLbWdNYjZwUmlGMUQvN1V3Q2F6YXFBc2syazZnOWhQVFVzMWg5TkFrVFRPRHdXK1I1alV6TWxRYmYxMmpBS2l4YU0wWWJaQlVHdVdiUkFyQXNoYTdnUXgzSk5sK2hxR29MdU43ZlliUHZQbnBHejNWMzBkMWNERHhNSjlWcUNoaFVDalhzUXdiZ0FBQitPU1VSQlZManVMRjlZV2RZa3lCSkQyeVRkTk0rcXV2eUoxMGVRNVgyWlc3RTVYZWJoeFZKWWw4bmVEMDRWbTJnYXZCVzNvSFhaNUNLNVA2dmNzeDBFSDE2ZFhCUEhIZk15VSt1elpTS2R1dEdBMzk5Vys0WVlSdFBVWCtMdkhPZGNIamQ0eXRwcmFMTm9od2wveDdTVWpaaUNHNnFPcGYwQjFWV2UzVlFSem80MmkvSi9vcVBOakQxVkgxdXhGcjhLNGJLdkNpR09iVkQzQzREbHQwR1hWQWFCcWpIZ0UvcWpyR0haL0JveFhzTzZRZGd5dEMvS2J5K2wvSGx4UWJ3K3ZVTlRUZWdsbDR5U3JxYU4zLzBKWXYxWTJDRTZKSzRIVmZNbVlyVW1sakZmWmE4b1g0UE51emV4Sm80OVlzeU5mZEZKdkp4VjJkM1NKdjlXN1lwTUR2ZG9HblV1eDVVOCtCYTBVa283ZjBxazJTeGFseXVHK2hwblB4YXRHY2tNczh4aTBXbXhRSUR6alBpWk5UTWZRK0ptRndZcVFvRm1aa09sOExSbTVEU1oyVHRaZmF3V0RqdXFPd0tPVVdRd2lDSHB6bXBvRU9veG1WaGszUWFQMW13alFVUENZaVlxTCttbHAyaXZnZ3FzUkdOVEJvRE14T2lmVXVYMmszdlJFcGt4UEFvMmFlUGZFbkpsdU9iMzdVN2VXbkh3d0s0WWNWR2JTQXNIRFg3ZlVoWU1TWkNtZWFYellsSldMUmJCRkZFaTFXYlJndlIzek1nNTJvOUYwZW1yc24rUXJCYUxGb1dhbmcrMXNPWTdzeGlZRGxWTVhLM01sNUF3ekF3WWEwWTIzNGgwd2NCcURJTkV0REdJcFVReG9FR01GY3RvMlEvcFpSTTM2bVIyUVVXb3pZL3FoanRjYVo1VlBCL1VOVzROUWwxSFVESmM1amVSdFcvQnFDZzZnckNsa3VhSmxXWGZwQTRwOWlCL0o2ZWVDcDNWODVBYVB5N05ZR0x2ODc3UVpKYWR1a1JUQ0M2TEZaa2U3dEhVUEFoY2ZLSmRzdDU5UWJWTDhrb0xBWnlNRmRKaVdmSnZQeGJGRkZWVHUxa21QRXNrOFdnVGRsUDB1bTVweXJCTXQwVXUvd1VuTUZxTUtIRC83aXFQaWg5clJ1WkRxdFhSRFZsUUEwVExhZ1VBRmE3S05pekVWVXVvOFQrNjVDRG84YXFBWFdhR3grYTBwUXFXcEplMm8yZ0FjOXVBaVlyNGhTcGhDMm1lWDBMV3VvYXdJbFVVR0JQRkZLQXJLeVoxT0xGOGhjc1BMQnNSSGVCd21qOG1yVUNhcmZLdTREMksyUTFQemhweW9IcU4xc1dtZG1IaWVPNDY0Y0piMW5PcGJLWWtaeTNabGxMNG1oc2lZOW1hVzZIcEVleG1NYzBMUm11OFdLQ3BOU1hVNTdhYTJrQm96dEpiU3dUUTV5cVlqU1FnRVdxSUtzV2JaMWd6Y3BFakdOVmIwbGJxYlZWN2htekVPMHFqNVJ5MXl2dEFCNWtWdDloZk85dFJQTTY5dFFBdGJrcDRjS01acmNvVG54TmMxVWtlb2JIcmwyRVgxVkdnaGJKVmtPRzZxUVU5bnVpTW5DUlY5OTJNQi9tSndZS3BLTjV2Mjd5WmNBWGRkMzByUTR5bmFSaWlMcFhwamw0TnNUS3NLWnlobm9mbTZ5R2xLNkowUi9FaWtwZzdEVmxuV2Mwdk1wMUU1dXpUNE52ZDRCUlhYZCtuRmg0K1BTVXVrdGU2VVVMMFlWVHV2b0JpdjRDWXE5MVpNL0kwbjhwSnZsS3FtalhVNVFxSWthdmx3MFlNajdMc1c3NXFKR0ZOYzR0OUhyRnU1QjhXVnZvbS9LN3FCV3hYRmJXZVpiVFpzTktJVnBHVnhJa0IxQ3FqL2xoMUVrOGNXZVhab3BDTGZjTlpqYW9ramVJYWUxcm5IVmxrS2JxcjJMc250MjMxTGgrZ3RDcGVDQ3drYmNiOEc2cnViQ0lPZ0UrRE5yVnhsNjlJejhSQ3lGNG55a3RHaU5KMmh6a21JUXpUbkpwUmJUT1JxSWRYSlBhaWtvMjVVQXJDZlBVS2xOV05vTE1Ca044R3FCU1BwT1JkVzVIVjJwWlBocktBQnYvRTlpM3YvVU42eXA1SlVHdEd6dTBqRDRxdmFseENEUGhBUnhwVWhkcmNGblVkeEVVbEtUNHV0bGs0U0tpNXBXQlpBMmR1cUFIUkNyUWRjSytUUUFsUGt5NFRPZlRiaWZ1R2F1aUdvellvYUZMNWswYWE4S2tVVldXQUoySHZGN1IvQURORFVLcW15VEJBVStNR2RUK3kweGY3ak5KSiswTDJCYmlOcTBiNUV2NUY5Nm9ON0d6ZDJ3Vlo0MUIwNWJ2K2dCSVF3VE9sQkFFUDdYTTgrY3VmQ2VtVnZmSTcvcHZBQzBzTkUrUWh6dE8vZlBrdFZQYXF5L0RxQ2JqdTJ5OXZCMStuc3Y4SVZlb1FoSVRxK2FoUlpkM1A0S1UrWEtaYVhUN1BIZ2dwZnZEMlArRFlteEhkTHQrbVVoSEVweUU0R1AxRVp5VG0xcTR1SENhQ3hXUU45UjdBUHdFN0ZvUkNET242VnNMN1NjWmVydkNqYkYzR085b01VWVhpV1dUcitkSmRKazhSMXVRZ0J2M2ljU2VEYTlQZEJKMFlVT2hmSXdKTXlYb01SUUpRM3l3c0lYMkRYamwyMUxLa3BHbGY5Qk1FbUZZTGE4WTI4cFh2eVFqWkYydytaQzhNY3A4N3VFMXB2TExHcUxaWDBHU3JIKy8rQTVoOFg3STBxbmN6OXNlLytQWGZvS2VoY0NEU1c1TXVJeGlJTno3Mk5lRW05YUtqM3VZVDFtSFFmZUpLRWNnemtxK0NHLy9ndmRYdVZoQThpT3dmNGdveGxYTVVCWW9oQ096TFVZVXAvenhSekdKL2NoK2RrU09iNXNIN1Naby9PM3hkNkRLYlJ2d0p4bjdzVy80UFR0U0oyNjlFQUVqZVZYb2l0Sk5sSG4xdXB0SmRFVEQwVzlMTG9ja2pJRm9lblBDOGd4Y1lMNTFkVWtzeVowbjZyOXRRdzhhcklQaHIveTRhL3ZxYkg3NWZ2Z2s4Rk82MmVsMldkMTJWSGZxenFvVjd4cVp2TzJoa2hPd0w5Z0QvSC9yVmdwa092TXFvdGxkUWZ5cklsMWozQWhRcWF3cUJPeW04VUhZcng4N1JQOTFmUEJlcStmSWJWQ3pXOTA3MzNNWGJiMGNac1NpSHUzQU8wcmV1c3JuemNxRktGZGlmRThKM2RmOHhmaGxxWGJ3Z3VMeEFzRUF2c0Z2YXEydy9XUGpUKzhPRFY3N002cUVvaWM3SWtVMXpUb3dLK3dvV0pjY0dOSWdsYVg1S2RjMzVDR1BWcldWZ1BsUyt2bXBTV0JqUFdpa1pSWnV4QWFKSWtkeXRVSWlvR3JLMHlyWmN1T0ZTMEpKU1JwTDd6U3E5U0lSOWdScTJ4VlVlUS9kbGxpZzRpdDlUQXc5L1h0bGFZK2p1czkvQzd2MDU4bWx1VzhoQW4xVXJPVVNVYnJya24xdnB2dUdQRzNidFo3dzRQUC8yWFRzbkV2L0lmU0VkK2NvYzhuLzc0aEQ5enhJV0VwMHBpVFdqTTNJblpXSWxWazdPelAxWmVQQXZHNUJvYWx1VWcxbUlmeVZLbW9LUktNby9sb3phNUo1bUNhdjlHVmR3UytoOHNyV1VlSWFlYlBHR2FXWDRHTmQwMDE3dno1YzVpMjRLOUtDVWlDRXlscmFIN3pXMEUyNTZEWVNoazd3RURvVERBWVloWjZkaEJxVVIwZ1k3WWZFd3EwRVptNUVkbDdHR0h6ZVUxN04yN1Y2SW0wcjlKMFYvM2E2VkdsOU1VbE1UTDVjRjg5cm9zN0ZoNUVrdmZpcEYwYmFyWm9xM3dJVWJhWkE1S2xWR0x5aTF4UUduOVVaQVdyMko1eS9LMVdLUWhoYmoxc1VnMWVPd0VhZmZ0Rm5BNDdBbk5xZWRsV3F4R1ZseW5XbkRVMkE1NGpEdGhiaW0rUUlXNjZwb2MrR2xCOS9lbzNWd1dMeTBsY2pmUzQ3Q3JXcWQwY3VDeXVIUG1YRXRVVFBnd1dRL0ZXL25wMUVzK3dWS3JmQzgwNW9NVHBjT005RWNSbzVYRWdrOGRMY2hOUjM5Sy9LbjgwUGpQVjRWclUzLzNoMkx6Y2h3aUdVMHNZbE9SRXIxUXR4aFNyM0N5UWFCTFYvOThlY2xib3FveGtyR2Jzdi83Vi95WExEdHJpcTJubWNjbGZnLy9HL0JEenRKbWpJZElseTNxbzRRaFdIWjA3UXM2cU5FZGJYYUZKVGJhSVJtUjZ1YUQ3bmZZMEFraFVSOVpFQWtRZjdmeXhyUUtqYnR5Z1cxbHRtWkp6NCtuZlZsUjJja0p0YnFTS1AvNkxhc0xqWitOYTZlaU90TXpRenQzTHp0VVppRnptS3FVWW1JMWZPYUZOamlMbUFFRHZ0S1Y2MHMySHRpT1dnbnE2R3RSQzYzRUdTT29sZkpEaW1CSVZkV2E1aFc4NDkrVy9UVVVBdlVWRElwTTFOS0FMYlUvOHhqeVZLVGlKZlVlczZEQVZzNU51QzVaQzB1M3Ivb2pNUU1kc2dUcjlFN0IrcGpnMFBncklIRFlEMFJMK3QxVWkyZytYUG9ScWhrYTFLYlp6Uis4c3h3Vld0SGM3cFRvYjV1SlpzQVhrVWFFbmZMeWxiUmZLTERTWlVPOUlRSjFmTXRRS2Uvd2hIVzVLSVJsRnpyZmFEV3hnTmNTL1NJOThYZDgwWDFyUzBBUUM3cE15aEYza0V2RXlrajh1TUkxc3JHYWJFWk9hcHBYbUpzajlNRGlEWnR3dlJFckQrc3FSMG1zNlNjcXFscjQ5RngwM1d5K3JoaG1pWVl0M1FsOGQrTlY1Rk9rYmlMbXZHdE9rTkdRM1JMTUdFeWdxTGt5SnBhV2NTaGoyVGdROG5OS3k0WnNMVmF0dG5XRTJ0SExXaFkzRi9qUVBZeWtSekFrNVhZY1Jra3JmT3hHVG1pYVE1TFg2cEtkZFp0MkszMlJMeWdYSmxGOVhhYWEzU08rV2tiUXpUZVZ2TmlHWTFTSExyMGJoUUk2WHhvWnhJc2lmZVVPM2M3V2Yxc05zNlVlQjFOT1dad0JHNUtscXF2d2FVSTlraXRTU2FubFpONXdFWm1odEtQM1VaS1RBclBVOHg0R1Fpa3A0bms0amhScVJqdkpmYytOaU5ITk0waEsrWGFvTytreVlaN0k2NEs1cHBqQnlzQy9wY2JKT2dlVCs2MXlKMVIzRlJBbzFUL1ZMSUg5WXl0THVOOUM3NHBxOXB1RSsxaFBKb3VDcDJpdzliZGhrN0dJeVhoOGExTFZvVXRJRWNmQnoyY25McFVnUVp0YmFuM1lwb0pIVXh6c1NMclE5eXlXazhUS1JQcVl3cFU2ZUh3TjEyT3pjZ1JUWE9zZ0dJSnhQVGNNODBnMWh2eFEwSjZ1cWNKK3F6TkMwcEVjU21LeWQxV0l0aHBPQ2c0YWhPeDZKZUovUk9aSjZkMFRoZkZrS2txMnRyc1VYZEdyQWZxdU9ZWS9wS3RSMk5aaXFyRExsQVY1NnhCbHFaaU1CVTVZNkRucmptRlBVMGtCL0tFSlpxSlNsOWtFUEVaT2FKcERyTlEyUHoxcUVUcmpUaGY3dTdqaWdCN3RkM0JuWjZXSEw2NkpPY0ZyUXU0Q28zVmR0ZXVydUxsTFJXakp4WnI4ai9XRkgvYlpTU0kxOTJNa1ZMcGh3QUYybm5oc1Rvam5XWFZLTTFHYW55SXl2TkRtcUowc0hsMWlQYWNLaVgyZXA0VzExMnNvcDRta2dWMzRxSm5zbmdINHpOeVJOTWM3cDVWSWxVdTV2bm9neGhTN1NjcTdQc2RNbmVVc2Vua21zU01GTlRnVFRJdlc4bmExaG4zK0Y4TndOdDBqMy9mSURLeFdxSnNOZVdEeFhvZUFpUlVyWFg2elFrakROTGlVVW9lWFpnbE1nNFZkckxNdHQ2WU8yZDUrVUlZWFpoN20waTlrUjd2MG9wMFlmZnFaV3hHam1xYUwwbkI5dkdvTTdZdjRvL2N6Kzc5dk52WFVzTDVJUnNpcDJZVUpPUHVSeitYeG5XT25nczV5WjdJLzBxWXpNNzVaTmxxTnpwUXZDVkVkbW9kK2FHWElvbC8yaWVGQm42VVlZZjBpNkZDNW4zNGRPejBOVTZFTnQzaGNrSnZFOGtCUFdHSlFoOFpoT0hFWitUSXBqbDlqWk5iZWhHZGN4akVvU3YvNHZUdkhEUjQ1b1BnQkFUM3Jyb0VYNGlRSVE5T1FGQnVLUmZwN09qNm1vT1F0b042K1FTbWhTZHJtdjFna0M5ZWE0MHVpcHpXQjA0VW93SXNNNGFGbmp2QW1kRGtLMTlaQ2VaeEY3RVJBVC82M2VKSWg4YVdYT3AvUnlnK0k2ZlYrYnRodS9FUWUwNFEvSXI5ZVFtQmFRakVPWDJlSWEwelU4cHliQlBYdVZxeXFyUDBYU29tbi9UQkZ0WmRqZVNLWkN1RDVwRllNU1VUdWtPS2JCY1Zjdnk3SDJUSzNRTmp2Qkx4azZRZ25WeDJ5amVNc3pRNEJtZjBiL0FMblQvY2lEYkgyRjQwNjJaSkYvdmVFWXJQU1BjNzlrTlFBbjhsZmo1a1hmTUJHSWxqQ01SVC9mVyt0aFJSK1c4TXovOXgxdDUrNkMzZEg5dFBCSjdxNlg5TnJOSW5zd1lXemFDOTVwOFgzck4vNU51aTh5T0l3dXJRQXRoUThCbTRMUG9YSmlsajJHcVBhR1F4a0JPYjBmZU9VTUtNSFBrck1VSHVHOE9EZDhScE9nVGkyZjU2MytJWUpvYjFmanU5bEZJTExudVU5b243cnBRU0hlYmlTbmJNRTRBOEUzVWdETkJHYldnenRrY2pmMFh2WTFZZGEra0JlR0tMMnZhZWZjSW9uQm01eFA5NG9qcCtTZytOZURtRDNsY2NwdzkwZnZ3YVZUNEVqMTVKb0gxQzFwbFJqWXdFbkFObExZL2dMQ3NvMTkxQUxmWUd4cHExUmQrU2VxSTMyRWt1bmFJUnBnZDNSbmJJNDQ5dDQ3Z0FUTWVRcVdSb3hNM2tmUkduMGFXSU04Z3BIRFN4ODVWQmEvU0hyNE5GTTA2eG1aNmVwZjVOalF6UlpGZUh4akhUMTNFd09HbzQzMWZwVVBYZTRGVlBUSTNPWTcyNjZzN0lNdEY0WnVpOTYvU0doa1ljTy9tVTFNYlhqVkUzZkdDTXVGUmYreDRDVklEMHRkaHhxZ1FHYitaWVczbmZNdGN3Z05QeWdLM0pHVDIyVEpyLzRnUVFqOTYxc1dISWZhb1hLbmRHY3JkR2UreitFdnBPSWZ3bHd5QXUzeFIvbmtCN1BKdTlYb011Ry9XZk9nZ1IvZEg1TzdZMXlvUkkvbXYvK3B1LzdVNWF1eCs1byt2dVJKZVRWUElQdlRROC83SkdBaUkzQzV0cWJzWVlVcWRJYXFUOERkY1kwSjg0RkdVb0ZYT1RXTEdHUlp3YndYbHhqS2pmN3hDZzZlb1k5di93YldMNDA4VUJyNkJGbjVXODgwSkk3RGpWcGU5UFhnaDNBM0pnMFdHcy9QTjVSQnk2RTUxSTJoLzZFcmFRUS9NTmRkUGJTQXdtVXMrVklRS2VLYm5JN2dwKzQrYVlCWm5HMncrbzNWM0Joc21WZm1DRGx3K0QrQk92cGVNUEdYWXJCdS9PWWRlQXp5UGI3TVdleTlxSW5mdHF4djRreUwrYkhYQnVhWEVlRkZmdlNOK21ZRmkwdzc3N0w1OEZOZ1dsWmNCeHhSaVhmWkYxbjROVEZSa01UZTdhVWFqRzlLeXluMlRtRHduR2hQVGtvcGxsTjZyc3pSUG8veENJYytSbkw5d2tiZ0xpbEkzK2RQMGdKT0NiRy8zaGVrQkEyWHc1RmN2RHlvOThhNFd6SmIzVUJSN3R2bUlsV1ByQ0h5TDNzVFBzMndtMFptbmhPTk5CV1hiNGF0YmRSeHFmWmUrN2VtUUFzVEZuaWkvZDMvMitsVXlRdHdiUWx5cDMvOGxFUmpvNDRqbnNKZVlyQjQySmRPZXdrZlk3QkNqNjArVGNsTkZxVFJsQ1VTcUYrbzVBdmdTczR1OGNTTDk5dlp6dStEZVRKNnBQY3lUeklidmVrT2ppRzVEZ2VWSDdVbjgzNGhqVTlKUmgrZXhqU0lFRm5GbjloUHJZMURIczMwQmQ0b2NBdC9wVmFjSll2SGh1SkVNRG5DbGxYVm5aQ0tUZmlxYlJpMWVyUGlDMzI5MFdxYnIrM3k3OHUwLzBUSFJiYlFPQlYvZFY3WlRueVArN2tvTFhaeDlQQ3BSdi9HSEtrZHZqMmQrZXZZSXlxVmltSjl5b2hlWWZNK3Y2UkZPTFNYTUJ0a05ETlVEbU1mbVFLQ0N1VGovRnptaUM1emNGVkJEMlBlbFZQSlF4eXU3NHg1RlRZT3FPZys4ODhrNk1xd09ESEFJY29VM0lTYUc4OG4reDJoS1k4RWxha1RsbktTWHd2cHBETFNWOStpbDJMN09rdVRjbzlYVVlEWEhDYzRUQitxcWVBbU9rUUQ0RVMxd1pJOEprVkRpTHN5RkxJQnBsbE5wZW9kd1pJMFRwREpsUmFRdjY5Rk16Y25RQyt2Q1hKVUpjeFJFWGdYUHYvTUo5RjZXT3JNckUwM3dLMmMzM0tVK0I0MCtCT2xnMDR5SEFFUWJUNGNmbEJBS2p5S0x0RGNvcmFXN2p4enpOVVVkb3MxTFRyVVU2MmJSa0xaQnp4aXhnS1BHdEdXcWc0RGN3aVF3K25FZ0swQTNWYm1QU1hTOWJ2RlBWSGxnNGVwNUV5M1AyMld0SVVjT2lwUFh1OHI2MXRZSEtrem5jS2RSOXJrdisvL0FGZ090Y083S3NYRXQycG85N0Nwd01Db0I3dE9ObFVqM0d3UVBEVVcwbEdlbXZrc251ckJ1ZWpFaFJIRk9YUjNOYlJxK2xUa0p4Tm1lR3dhSnJvdWY2SDhWRlV2OHVteVoxbm85NENwd1FDbHdDaTlvOE1vbHVRMkUxQmliMFV0VUd0bVZ4MmkvY1UyazhIU21LNDlQc2NWNVlrazhKMldTV0Z4Y0lOMFgrVG9wQzYxbFUwczAvVGlJRk1oOENIR0Z3cDlYblVRa0gyR3RiNG9Lajl5QTRwVFpXZUtiTG91QSs0ZlNOc0NpazY2ckV3VThoYlloRU0yS3hLcERsbS9ubXRScWtmOTYwRkdoQmpHNU1kblFGVzFEWGxYMkpObXZRVVZ0MzJZMjdMSXFLOUhHRElLZzZVaFJHclBVUmlMYnVmenZsVXVuUmY2ZmJIcUtQZXdvTVJnRTZCRWhlbXdrR2NLTGFGcVdycCtZMEVMWmxiOWpPb3FpaXUweGlsa0xaWVQ1MDJib01XRlVHSzZEV09YVDB4N05vbENJK2ZaSW9BRzNUV0llVDZYZ1JMUFdUS3BTdC9STHlCN21Hc0N0RmFmbmdYWEpadEtEK2g1V1hoZG9XVGR2aUJackpETXhqOVJRNERBclVKaTVGMitBMEs2Z3p1QmhjZ1RuaU1TcEY0YmxOWWxHd3ZEb2tTTi9MWi9JZ0lSekhZb3NtU2pVdlJhTVU4ZWtUUlFFY3hGdWZiSWRMTmtzNVRjRlpKWXhObGV0S1VYUk5HSjJ1TFFyWmUxWlZvSk84OHNnZzluZ2JPdHVPbkxiMVlydkF4ejBGVGdJRmxpWitkaUdkUmVtZnByWnNJcVd3cU9QUnhRVnp0YzJDcXRqUmtiNmorSTAxaWRtenFFMWlIejl4Rkxoa2FZMlQ2WHc3VllxU2I5Ym9yR2pkWlZHdDZEb3NDaGhyendVN09uTGJKbllkUm8zRzc0c3FTdmpuaWFSQTJaVmpzVEY4elRkLzVzNGZqZVVPa2dIYjhZbGsrUG8xSE9WcldHVXVpMnAza1hPNmlGUmJZM1RXdGNlcGJ2bU5MWlJCc0d5ZG5IQUtmTUpUNEFSUVlMclBsZ3YzK0RxU2J1QkJkZXp6ZW5idGZMZ0pEdHUwc2x3V1hWYTdLMjJieCtreXVLa0MvcGZIOEl2TzVxbUJ3RDZQYS9CYVJUN3FLWERzS1ZEczR5ekszeDlHM2E0OXgvUmdYR0FXdEtDTDFKdzlhSURmN0cwWGwwVlJVV3paZG13QkNldlQyaFl0YXg2dmlpTVlDeSs5ZnNWdHg5OTBjZW5oVXllS0FndXVvcG5VZDdobjFwUHlFL01XS2piSENSRG9xOGxpckEzNVY3VzExb2d0Q3ZFcnpqdzROejdodVRXSEJza3czUmJOaU0yWCtmTEJXMHd4TDJsYWgrNFRPKzB6UFFXT0x3VnVjOTAxU1IwRmkwYkVVaEtVeUZ1cU9rSlJaSUtuTExGbktpL1JPU09jNDMrTnlYS2xhRXZKYitlQVBBU3Y0WGdjVUpJSlZBVzZvUGo5MkNwZE5SZ1I4MTlkY01qaEV5ZUxBcFUremlLTUp2VklRSFNrK1dlOUozVDFWZ0ZCNW16REFQK0NpaGRJNElLekxLSG5zaWl3cmZGNmpyTlczak1WQ0hlWXNrREJ1VUE4ZTYwUnRDTlMzMys3U05ESy81NUVDc3oyY1JiUm1DQUVzdzJ0QkdsWlNwQ2lBUXEyRElyeXJvenpQN3pEaDAzazZTREtCWXMrcFNHeE5zZ3R6eG1iamNIeDVsQnhXMi9BOEg5eXpwZFg2VEREaHNaQkVmOEZRSWNjUG5HaUtOQjIvS25KWFQ5bDgwY3lpTWg5eWZrWGJkZVRXTFJnTTgyOFl2aHBjYzhiUjRqTUlYdXdxR0UvbE1qRXJIVW5QQWhDcGRzR0FaUndwZlNlcHRnejRheUM3cnZwZExNYVlWbW4wQ2M4Qlk0ekJUS2RMRnEyQkZ2ZndTU3lLSHl3eHM4N3EzaXFLUEx5b1pLVlFPNm92ZldJRXFzYWI1bDlUaHh1MkpEWkJUaUY1a05JYUxTMnJVRDVNN1RFdEZQZ0U1NEN4NTBDaGY3T0lycUViZmlyNzRBU1dSUTNXb3k5V1pmYm1ITksxb0VUTnhSZXNLaTVxMWJXY1dSYlhGY3dtbmViZFZkazNScjJSNXMvaUVTKytpYUZqajhoYWZlZERKL3dGRGdwRk1oWHNremV0bkxJWkJsV01vdmVacHpDK2ZDS3dOTldmbGRJUFNWWVNZcHFCeS84UDlvdWRZeFphTEs3QWdlczFkZXBYdUZ2SWVZT0ZMK3FUSG9DWjFLMkRlTGpuZ0xIa3dLemhnZDZkSEFnVXk2WlJjRkt5dDVVSDBKNW4vYnpFRnRLdHVXS3JoSzRIZVhQUmQrcTZoTmkxRStveHB1aXZ4MTJ2U0ZpWktHK3ZQUTJsYkNmYzQ0aGE1ZjR1S2ZBTWFkQUZtY1IvVkh5WHZaeEpMTm84SDdGaGZuS0d6bXkzd1pmaWxoQVY4NnVTVGtIZHYxS1NmQWZITE5haUdJZjVhelZCM1VXQWI1bXlhdjgzbWpGd0Z2QWNCOXBJVzFuKzdpbndMR253Qkk3YVBUdkpMaG12eitVZ2toaDBYeVozZGdtbUNKdjhtR1ltZmh5NXhYS2VTQ2srTUhiLzRBU3hLS3orajlJOXltTGh5WU1UUlBBdmZ0SXpWZXR2eUNsU3pNLy9yTUd4c1JPczBkTndzYzhCVTRRQmVyT3ZFL3J1RGdTa0ZZYXpVOWgwV0F1Wk5lLzZlOS9mVXRJWkdKS0JDNENDendxRHpBUWl3YXRHN3RCN3ZtTWZkWWdYOWFLTXMvN09MdTJIZng2bGNrOUdjcURSWXZ3dzN3ZE1QVW9WaC9FbG5hcitwU253RkZTQUNiZGJvYjIxVTNwMzZwOFh3Ym9OQllOcGlxY2g5N0tjYkJ6RjIrL2VDRVVMTnBGNHM2TDU3Z0p5bGtVZndwOEhqTDJoVlp6VVdVVm5semdlMzNEZ015d0c3a3Y2WTFVa3cvQnpkYnRwSTk3Q3B3VUNweEtPbVdnT3ovL0lobVZoKy9leCs0TjEzVnBhaVNWUllQY2MrL292dUlGcVJWRkFXZlJZT0cvaCtmZjdpd2ZPTzN2MW56a0R2YXF6OXRaT3pTYUJ5empWQmRXMlphTys0aW53QW1pUU12MmtzYjZQYXR1cklpYjBsUGQxYUNnc21MQUppT2RSUTFNajVoZzBRU0F2aEsvdzdkNFc2NUNUSWl3TGRwSVFPaXpQQVdPT3dYbWtxK2ZxRzRYSHBjeGNWTzYrbktjMVZYYklRb200VGtwRm0zM1hFL1FFWEVRTitFZmxxWnNpeldoeHo3TFUrQ1lVcURPN3VyVk03bjFRWCtPZERZSUhvUUFGWCsxUFJWeW05TDllYTNHTkNrVzNXRlhkUnVKa1FwM1Bvbnp4Qit3bGVTWkxDZW9FbEg2VEUrQm82UkFIMmZSZ2piZ1FzaXZYQVdUdnNTUHhzNjR6Q2xTNWwrVkpzV2kwM0VOMXFFZTFObFZaSnppZlN6WkxGcnczaUtIVWo1eFVpalEyMW1FbTlZTk1SSmMvZG9LM2srbmRGdGNITTNkZVRFZWZrcVBlbElzbXV1alpXT3JkQnVkT00yMTJsQjNoM2ZiWmxpN3hNYzlCWTR6QlhvN2k0S3FFb3c0RXJDeXdEOGcvK0dEREhOOVVpeUtCWUpZTURYSVM2M0w1TmRkc0U4VDVjMjFtTlRLdnNCVDRQaFJZSzYzVkRxajlVcTZLVjNUWjlYN0RtUmlMTG9qRGpxa2RVQm91UGdlSjg0Q3p6NW1RUzE2VTlTaWhvK2VIQW8wOVlXU3hENmJEeFhncHZRRE54cUpRRW1aRTJQUlBxekd4V2NRY045UWZjUHEyVTQvVjdBRjY2T2VBc2VHQXJtd3A5NklrKzFyc3E4RmRxRHZvV1RvL3Vnc21ud1dQZ2dxdHZvYTY0bTgxTHBJVXBSOFd6cTBsVkd0YzN6RVUrQUVVR0NtNTlIeWVSeXUyNWVqcU9HSSsvL3NhUVk2d3gyUlJYRnJ6VHAzNjJCdTlqeXVLUC8rTng5ZUQyWnRKcy8xSEtqVGdFOTRDaHdqQ3BURWNmYVVIcld4bGFLS1dyU3QwdjBqbGV6M0hKRkY0WnhLRTVabm5QdG8wWDYwcEtoL0pyc24zTE1LVC9rdEY0c2FQbnBpS0REVjAxbjBiakNsWmhRY0NmajZLdXZKMGZhd1IyUlJmSXNvOVJNSmxUVDVTdTAvcURyOE0rZk1EaER5YTkwR0ZmdmdLWEN5S05ETFdaVC9ITmhFZjY2SUh3bklpMU1MV2NZNENvdk9YZjQwTlgzd0hmODFzYVZDVC9NNXNRb082TktPcmcrZUFpZU1BcjJjUlQ5ZkpqYlJTcVU0RW9ETG1Qdlp4amdLaStLYlJESWt0cldrUHRPUVdKcWNPY3ZQSENXWCtWeFBnV05MZ1RSblVmNVgvNkZnVUtQWWdqbHBHTWJEdTNSLy9IRFJSYU5ianNhaTV5NitnZTZSYWtQWXBXQXh3ekYrdDBiUTZxVWNSMkI5MGxQZzJGQ2d5bjdrZjBYRDVXKzc3MDRseFBCVSt4YTRLVTNkTHBQWFpaNCtmam5aTTdyVVZtcFkxRHRCcVNDUmdxbmU1eDBpMEQ3cEtYQk1LSUREY3YyQ3ZrRE5iMG9UaTI3aU0rOWsxeVhlZEhtMUh0a29VbFFqU1l1MDdlMlVOQ0E3djZPY1NIYW1qM3NLSEhjS2RQb3hxTFU1S1c1SzR3dVllemlqZnJYL3lDYktvbE5zcTM4UExJajV6STVvcTVLUGVnb2NOUVhncE8wYkhsT2RsRWNDK0ZXdjVwcktUWDlPbEVXRGp1NVhlZytza3AwTW40bXd3SDNVVStCNFVBRCszTDVoUTNXVmE3amtMdHJIOTZhM1ZXNzZzOW56ZzBqcDliS1Y1RDZWRFU1Q1BiQXlFTGdIOWhRNGdSVGc0aFBIWHJFbk9aLzRQNzZSTVJYTm9ZZElpVTk2Q25nS2pKOENPRE83UzFqYmtLSXovVTRCNUgvdGEzOFA4dms3Lysydk5jYmZFNC9SVThCVElJRUM4cVkwUHNLd0hsU3ZKQURZV1UydFAzc2IwS2FMajNzS1RJNENaK1QvcXVRcUJ5L3Bld3FneWM2ZHAwOVluNXVvUFRxNXdYck1uZ0luandMNThwcm85TnhiWHNVMTNwTTNCTi9qbTRZQy94OXNvYjRxNmpLZ1V3QUFBQUJKUlU1RXJrSmdnZz09Igp9Cg=="/>
    </extobj>
    <extobj name="334E55B0-647D-440b-865C-3EC943EB4CBC-17">
      <extobjdata type="334E55B0-647D-440b-865C-3EC943EB4CBC" data="ewoJIkltZ1NldHRpbmdKc29uIiA6ICJ7XCJkcGlcIjpcIjYwMFwiLFwiZm9ybWF0XCI6XCJQTkdcIixcInRyYW5zcGFyZW50XCI6dHJ1ZSxcImF1dG9cIjp0cnVlfSIsCgkiTGF0ZXgiIDogIlhGc2dYRzVoWW14aFgzdGNiV0YwYUdKbWUzaDlmU0JjZkZ4dFlYUm9ZbVo3ZUgwZ1hIeGVNaUE5SUZ4dVlXSnNZVjk3WEcxaGRHaGlabnQ0ZlgwZ1hHMWhkR2hpWm50NGZWNVVJRnh0WVhSb1ltWjdlSDBnUFNBeVhHMWhkR2hpWm50NGZRb2dYRjA9IiwKCSJMYXRleEltZ0Jhc2U2NCIgOiAiaVZCT1J3MEtHZ29BQUFBTlNVaEVVZ0FBQTFzQUFBQmZCQU1BQUFEc2E4QzlBQUFBTUZCTVZFWC8vLzhBQUFBQUFBQUFBQUFBQUFBQUFBQUFBQUFBQUFBQUFBQUFBQUFBQUFBQUFBQUFBQUFBQUFBQUFBQUFBQUF2M2FCN0FBQUFEM1JTVGxNQTc5M05WR2FKRUhaRW1ic2lxekpQY0daOEFBQUFDWEJJV1hNQUFBN0VBQUFPeEFHVkt3NGJBQUFQajBsRVFWUjRBZTFjVDJnbVNSWC9Kak9aWkNiWnlYeUw0dXF1ZGlhRGlDQmttQkU5TFY4T3lvS0MzNEFLM2hKQlJ0bExabGRrOGJLSkNvS25MNklJZzBvQ2dnZFh5T3hCOXlUSkh2MDdFUkc4SlNDSUM0dVpaTWFkMWRtMWZLKzZxcnE2K3IzcXF1NU9wN096ZGNqWFZmWHF2ZCtyMTFYdjFaOU9yL2R1SW50ZzhoZUY5QldTOEpFcVBQZXo1UEFUYXgxVWVTUUs2YkNETU51Rk5KNWdweHg4dFYycElkTG1oWGp5TnovLzJuYzNoWGo3eG8wYno3NHN4TU9RZHU5a211bjV3Ky85NFVmUU05ZTdwdVVGSVg0cE1jMElzU0VmL2k3ZTZCckl0dkhzSCs2QnlFbDRnZHVXWENidnZQaFFTckl2aEpxcjUvOWQxdWdkWGorZHZDSTFoQzdaNlppcXA4UjJpbWdraElJMitrL0hNTFlONS9TOVZPSTVJYnIyNXE1clFGdkdaUTNmYXJ0L09pWnYrRUFCMmhYaVpyZXc3VjVSZUlSNFV6MnQzKzBXeE5iUmJHMG9rWGVFV0cxZHVsZWdXRWlySWVUNG55SWN6cXFIUi9SblFod3NwYXFmRm1LMlU1MXdScSt4SUF6U2cycnhkcWNndGc0RzNsdzEwWndWUXMrTHJhTWdCVTdwR1hCS0NHMmw1UTJTOUpFcGhBaER4UnJqUW5UTGo2L290MmNtbTZZM3I1OXd5NHgvTUZYZ3pKTWhpaFNvcDgxR3dSa2h1aFVsRDNlVVJyREcyRk9QVzJzaFduYVk1cFNLNTZiMFN0S0x0VWc5TCs2bkxXQjBhWWZ1WmRGYTVRLzJsS2hzMmRYN1RtdlNqMGpRakhyenhuUWM1WlZUcFA3OW9acGZ3S0YzYXpJMGltVExMbE4wWWgrMEFVNEY3Zmw1cU1HaFgreG1MNWhvcUp2d29sQjVERUR3OFZDRFE5OGdXaHgva2JYc09uNHdpT0FVbm1DdzZjQUwwbU1Bb3AySEdqekVOdEVpdUtpT0VsNGgxckxMUzlkYTVSaHJLcXhRZ1RhRHhtTUFvb1dIT2hIL0pScUVGOVZSd2l2RlduWjU2VnFyaEJqYWsxVGt4cUR4R0lCb3dWTkRZRmpQZGRWUmdrQ2FGY0VzdlpybGp2RHBHMzlKSG4vNm1RQUI4eDVybFd3TjhRYWc1UExVZDhUQk50VWl2S3lHRWw0aCs5bXl5MHRYdC9MSHFSRStYTTVuMFdldUJXOTczZ0JVTTU1NlVIdlZWVU1KQ3FvcEc1blRMbE4wRkE5L0ZPTHBsd1pnaUNkS3Vmdm1mYjNSeVREaERVQTFZS25QbXdOYnFsbFFXUTBsdlB6YldYWmRTT1FDOVBOZ3IxZThjS0FTSEFkM09ManNkMTA5MWdDa1RKWjZwQS9heVdaQmhUV1U4UEp2WjlrMVZPdFdHTXNIZTE0OFVBbnpQaDJ2VDVTNHJvYk1OUzRPYjVaaExLMnZyb1NQZFR2THJndjZkWVU5Yi9HVUR3L1dMUUtSMmd6S2s1NHQyMXRpeDB1ZWo4cHgxSXZtaUlKc0ZsWllYUWtmLzNhV1hjK1pRR3NJSTZmczFjVTFKaGxIcjVTNHJtWkcxM2dqRjhLcUsrRXpWenZMcmwxekd2RVltR0xIQndqcTJIbS96SFUxWTY3Rm9PMzhFaDFxS09IakRDL0JxcSsra2JvTDJRYmNCSmpMMkk1am50RE9xOVIxTldLdWNmRXhEbGRVZVdVbGZGTDIyMWgyVFZuWGlqYkxOcElBN1NMWWxIQmVaNm5DbkhLY044b1JtUXhOUFhvb0ordng5TTZzSVk1K3FLeUVUOUtvaldYWHpOc1pCSGcvU25kUG1YbS8xSFUxTWJvbTFWdzlWdmU4cTdJU1dWOFZuN1pLTmsyTExTcVVETVc5VmQwTXRUQVpYZWo4TXM1cldkK01kTWl6TEQxZXN2cjhFMGs5VWhmUForN21pYU56bFpYd1NVb2FDWU44RXFET25nQWh0aEZYU3VoN0NlVzh5bDFYQTZOclVrKzQrNlVnajBvSkQxKzRURkxxK0QzTkE2dTJ3RVRYRlMxY0NUTVg1ZGptaTFZRFExVHV1aG93bDdsM3ZyeGpCRmQ4cUtxRVJ4eU0yTHVlNm9hcUJ0RDd0eFV2bkNNZWxQSEZHWFBXSlRwRmIzWFlaT1QwWmhQa25nbnFTYjFBL0dicGpKMWpSV1dxS2tIeFVtV3dETHJpcVc2b0NzMmx4ZUJKVUtrWEorZjlVYW5ycWorNlJxS1BLUUdRYTNXVnI2cUVSeTY4QVV1ZTZvYXFka0g3SGNVTHpWVitKeXdSb3JDRGtWd3NoVU9NRjArYklqWE8xRHB0ZTFxR1ZTWFZsUEF3SDRxeWJUaFA0K0NxZGVnQy9iSUdUWVk5V0Y4WWI2ZkVtQ0RBSTdaZ2dFSC84Y3ZYcnMxZFN1VElIQjVBN3VxbFpEWmxVYUR1TFlOWW5UeGlBcXNxS09IRCs4S2ZQZ1BZZnZYNkMzbnhwdy82YzlldVhaM3J5dzQ3SXpBMzF5Kzg3UGxHM2h5Y0gra3IzajBkYXZpQXBmZHJadk04QTF4WGNUSWM2TTVQemFWeWluUEJYTERmYlZJZGZSVnd3bm1WS1RIUThndDRKeEpkNVh6TEJGOWZxSFFkNU9wYkI3WGcvK1BYMjBxRkhnYnlPS3NOdEpBQ01LU0VuV2Q5b1ZZM0RIQmRkYzJsZFVWbzFzcGVJNGo5cmFERUFFVmpLdlRLZEhJd0J4TUZ6aFI1VXh5QnVTeEY4WlhiZ1B3QVFXRXFBSlBFU1dIZUQzQmRSWE85M085TElmMzNJTmQxK1d6Q25zTG9rcEliL0JPdmhCY3ZqV3dxall6RVFYOEJDUENFQ3BQL3hoak5pU3JkQjE3SXR3UVl6dnRJWmxLSTZ5cWFDNW92QWllOXhmdzcwT056aHVXUm02dVNFanhlQTl4OXdIaEEzN1NiM2hUaTQzc3VSZVg4Y3JaaDRRTldtUGZMWm4wSmlES0FqUGJrRU83aFRMeVVJYWVvczlvR25pb3B3ZVBsRVVHbm10QnNxOUY5cWlTN2lPRURWcGozUTF3WE9icDZ1NmhMR3BodTVseFNyTGttWHJ2RnBXMnlLNnNwd2VJbFpjaENQRVZVMjFNUTF1MVFoQzl5MEcvOWhDSlhaZWpOWjNXOUQxamlPSzhRMTBXYlMvcGl1VEtIN3J1dFpjTnZyTG1lQSt4TU1vR3Z4UjRla3lwS3NIanp2SE81QWVMYXhxS1JlSmlyVVJrN3NFUmFPNjFTRGRJeXZOQzFwNnQ5d0p4NWZ6eG9VNGcwZ0VRcWJ4ekF5WUFXamI4a3RVM2dQSy9iT3VhZnlTN0N2c3Q1NERBbFdMd09IRHNyMzZUM1FRa01oeXQyaFg3V0lVZ2VkcHF6WDJGTnIzNFhyU1ZZendmTW1mZURYQmRqZ0gxRUJVb0E1SS9ZY0dMTjlWaUNqTWowVVp0djlseEppUjZITitOYmVKSXJSbndYMTdsYlhIOG1jV1BoNFZxQm5TNUFBKzNvVE04SHpKbjNGNW5wSnVPRlQ3UUI1SElLMWxIdVZXcWFPcyt4WHE2U0V1bFNsOERyd3pMRWp0L3B3UW5MVXo2eXlEcndpZlo4eEhVa2NnWERXdXZCSU5mRm1Fdk9TV0lKWHBYOFp1WFJtNnVTRXVrY1N1RDE5VFcrR0JBU3dxUzQ1eU9MckZ0MzVpT2MzQmxnV0xXZzJZZk4rcHk1Wk9CMC8za2RIMnFtTFppcmloSzlIb05YNHlaL2Q3RW5uNWx2OVBoeVl0NlpXajNBY3ZOK21Pdml6SlZ1b1F6Y2JhMFd6RlZGQ2JER0FQdStnSmMwa3k2VVlkczk2dzNYRlRWK1labjZ5WHh6SGxodTNnOXpYYXk1WUdCaFdzM0xic0ZjVlpRQWtEVGVQSG9uQnlNQlU1Q0xkNXF5MldWeDcyYSswZ01zc1p4WG1PdGl6UVVlR0pMN1FXUUw1c281cjBBbG9JTm92UG1lYzNOM3BJNGJibkdOUEVRV3Q1M21IbURMSUg4aEpROTBYYXk1SUw2RmROR1IzWWE1S2lpQktFbThEbnduSzFkVzVmY2puRmErN0w2QThOUkpQTEFWNk9IWmxIb3NFQVpyQUxrSjZ2NHZWSmJhZ1ZnblcwRUpGRWZpTGNHeENQMWxiNG1Xa0pkV1R5Y0VOeDRZYmltcTc3a0NYUmMvdXZEdW5CbXJHbWdiNXFxZ2hJUkg0ZFc0bVYvWUxUUWR4cEJFRlQ5SGZtWEhBcHNBNldybE5lL09ZNHhjM2dEN3FFdCsyZVV4THNPK1FuRUZKYVFVQ20rSitQUXNmSytFS3JnYVlwY0ZncGdIdGd3OUxGdWNjV002Z28wc1lzMEZBeHVTdnBXbW1yUFVIUHNxNWZGS29CUVNiNG40VjFIRjVqWTFUdXR2OG5KaVBjQldRUG9WSkI3VC95dzQxNUxJc0FaUUFlaHNyZzFMbmFPcW1ZbFhBZ1dTZVAxSVZDUnY3UVQ1NmN0cXQ1eVhPNlgzQU1ONVg5NHhIcnBCQWllS05jQkF2QUhNbkxNRmxwcGpIM3ZlaFh6aWxjQldKRjZzNEJPc2szRWtGMkp2MWVKQzVIblhlYk1kZnM3Kzd4b2VZRGp2eXgzRytRYzh5bHdOWndEWVBGbGRSRjJXYkhLTzJxYXhuK1BQdTZCMXZCTFFpTVpyWXlrKzc0bzMrYkF0UGZ6QUhpRFNhcEZacjdkc3ZzK2VzWHJmQ3d6ZmxqVTh3MW5LTWR5RXEzUlgrL0tBZUt0LytkcWxaRUZYY3diWWhDV3lESnpVSllDVW5xUFczTnpmZFVKVlZjU2NkeUdIYUNXZ0RZM1h4WlBMZzNvYmFmeDdQVmV1TXJIblhlUFo5dE1kSzg3ekFsdUJ6Z0RuTldaOXpZZlNOOU0rQWtQMnR1VGpBcFppWWd3QVcwRTdpaFliNmNSUTYrckNiL3g1RjdKWUFZaFJTc2hyZXhUZUFpQzdZSVJyMmluc0R2b2JsY2p6cm1HMi9UUUU5Q294SGFscTFienZ1cTVvYzZXbnlQSS9renlsSmNOdnJMbXNwaEdQMFVyMGVneGVuMURZTU1KZW5RZHprU0dDcnkxUmR5Nk44V1NOOVIrYS9jRFV2Tys2cnQvZStqNmd1bjhUbVAxVWlBOTg0UlkreVVRYlFKMGl5eGpVek1oQVQxTXJWbzM5UkN1aFQ3MExlSDJRMXRPakRobk01NDdNZlkzNHVuMXJkaCtzYWpxdUkzVzluUGRkMXdXVnFJbnMrRmRGN3IrcTBBYlFwOGo3WUdRN2NLS3B0ZXpHZm1PVjZIRjRQWWowS2JKY0tsdGQ3V25pcTVwT2JwdnFDZk41UXltd0ZlamZLNjdyUWtiWTh6RDR3V3k1blFyU0FPWVVXWjVkVzl2eUpMV0IyZGhEckJJc1hnOGljNG84aEk3UmwyQTk5Q1ZWejRNZjFHblNSQTZsd09TODc3b3U1SU52RWNUNEJxWGlUUm9BVm5acmFUMis1OWFITFNTMTR0VGdUNndTTEY0ZUV5eVJWWUNCd3NpOVByNHhVVE40NzZkayt2UVh2L1Rzd094UmxBS1Q4LzdBaXZzTjYzVkFkUnRRNWdZWDZZMG1CZ2ErUEx2T0FxZVd6QldwQkkvWEtGOTQrSHIyRnU1Q3gralhzMEFYV0RDRlBFelNsMnNDZ0cxaW95VkNDazVzRDhIY2U3azZ3Z0F2Zmt0RkpVZzRRSGJidWdsQnJhc2EvWTFTd29PWEF6WHh6d1N1YWFoYWVRbmdMWTQwckh3WHU4a2tOVEdHQUZ2QlJpYndzNFVOSmJ0c3FNZzYxd0F5dUVKQ1dYdFdmc1FLbjJyMFYwbHFXWGdFZjFZUVFaQVNmcncwdEZlUk82UzdzdnJMZlpucDk1K2dxVU5LNVlRcTJjZy9lSjhnRUJodVJkQWJobkxEeFIzMUJYTnBvUkpsQm1OVjVsMXFXWGdFZjhLVlNNL1dBYlJFNGVLbG9kMVJPcWJtV3RZYTE3aTBrWTRFelVoNnhVQmdPTzlUcmd1UWo2REtHVndGMytXWDBwYTV3cFh3NDIzTFhBTmpLZm1BTTJzb3NFM2FkUUVIZlBlc3FGenE0aHBnR3IvVXZYcXByOTlXL0ZJWnYrSmRKYWxsNFZIOENWYkNqNWVHZGdjL3VKN3JKMnAweVMrVjRSUExHcU5yUG04dVpCd0tiSVdaOVdHck93R3VTM2tWWEhQbGE5MWNITFhiT2lJZnAwUUU0ODZSbm1WY2x6ckJjOTZoT0FQRVVkZm9tamdsYWdnNi9xWXZMZEVZWU0yRjZYcXVOczRBY2RRNVFaR1pLQ1VpZVo4TWNsaHpmUmJNbFR2QUtvUWFmbFhhTXhlSGcxU0NJejdKNWJERXZpOVB1eFpzTGVJTUVFZHR5Mm5vbVZhaUllYWRZZ09MOTRVZXJ1QnpzWHljQWVLb2owQjlXb2tqRUhUc0xIRndwWnRLYXhhV09BUEVVVnRpbW5xa2xXaUtlNGY0eVBjeWpRN3RUZDQ0QThSUk42ODlvMFR6Z282ZFkvcGU5bVI0dUplaGlUTkFISFVtcGFrblJvbW0ySGVGejJzLy9MWVE2Y2ZiUS9CZTcvL1g2eHBabkFIaXFMV01objU1SlJvUzBCazJZQ0pJTndGUGVpMDgyNHVLTTBBY2RjUHE4MG8wTE9qWTJmR2F4aGtnanJwaHRYa2xHaFowN096RTQ1ZmhWbWc2dW1BTGQ2NXZkbnJqREJCSDNiRGF2QklOQytvd3V6Z0R4RkYzV08yVENpM09BSEhVSjdWUE9vdzd6Z0J4MUIxVys2UkNpek5BSFBWSjdaTU80NDR6UUJ4MWg5VStxZEJtMUsyME1kai9MVTl4MU9YODNxV0k3QUY5UDN0SzdBVzBqS01PWVBndVNWd1BuUHRyU24vaGJ5SHQ0cWhET0Q1Nk5QOEhxWkxMVG1JRUZiQUFBQUFBU1VWT1JLNUNZSUk9Igp9Cg=="/>
    </extobj>
    <extobj name="334E55B0-647D-440b-865C-3EC943EB4CBC-18">
      <extobjdata type="334E55B0-647D-440b-865C-3EC943EB4CBC" data="ewoJIkltZ1NldHRpbmdKc29uIiA6ICJ7XCJkcGlcIjpcIjYwMFwiLFwiZm9ybWF0XCI6XCJQTkdcIixcInRyYW5zcGFyZW50XCI6dHJ1ZSxcImF1dG9cIjp0cnVlfSIsCgkiTGF0ZXgiIDogIlhGc2dYR3hoYm1kc1pWeHRZWFJvWW1aN2RYMHNYRzFoZEdoaVpudDJmVnh5WVc1bmJHVTlYRzFoZEdoaVpudDFmVjVVWEcxaGRHaGlabnQyZlNCY1hRPT0iLAoJIkxhdGV4SW1nQmFzZTY0IiA6ICJpVkJPUncwS0dnb0FBQUFOU1VoRVVnQUFBYzRBQUFCZkJBTUFBQUNUaFRyUkFBQUFNRkJNVkVYLy8vOEFBQUFBQUFBQUFBQUFBQUFBQUFBQUFBQUFBQUFBQUFBQUFBQUFBQUFBQUFBQUFBQUFBQUFBQUFBQUFBQXYzYUI3QUFBQUQzUlNUbE1BSXQyN2lWUVE3NnRFZGpLWlpzMXpHN05mQUFBQUNYQklXWE1BQUE3RUFBQU94QUdWS3c0YkFBQUpra2xFUVZSNEFkVmJQV2djUnhUZWszUW5uZjRoWURjSkVvTFlKRVZrY0FnaGhVOFFGU2tVcENLdGMrZkN1SXVNQXhHa1dZRURkc0J3RG9GQXFsUGhJbkVDVXBNaTFRbnN3b1hJR2RJNUdBbW5jQkdRSE5ueE9mSFB5N3pabmRtWjJkblJ6TjZjeEUxeE96OXYzdnUrMmZsOXN4Y0VQUnArM2xMRDdhVWVwV0tDUFF6cE1HMnEwS05sZlFEdDA5Zm1ieTRRdWwvTno4L2ZDZ0ZPOVNnWEUrd212SmlrNVFBdjZITmtEK1pNRlhxMHJOWGVpT2dCL0J0UjZJTzdQY3JGQkR2OE95b2w0L1FSaTEwM1Zlak5zako3ZWYxOFdCWmhzamU1bUZBUHZZcExKd0RXb21nWlRCVjZ0R3ppbnhoNEUyQWppaGIzZTVTTENYWjFPaTVkQi9ZYXh4NmJLdlJvV1dVdEJsNEJSbThnV2w5NmxKQWVkZ2xxY1FIQWYzRnM5S1ZlVnM0dHpIaWNyVW9QdXp6RkY1L0Y2RWNBbnNmUi9uZ2RsWG1wcVg2ZnU0a3htRmIxKzAyWC80cjFKY3RuTUx4alkyTUtsbXpFN0dSR2dFMkhkdkw1cFpMbDAxTEhJdS94bGhXTVlyTnNjakJLZVNoTWxrOUxaU0hyOFpieVpyRjFyNjFtc0pVc253WWhvYWpJZHNOQ1hnZlJaYlpKNlVDSFZkVmsrYlFTRC9yaG9wMmduVlIvdHljaUJpTlpQbG1PK2Juc2M3b05naktmN2MxbU95NU5sazg3VmV1ZU4vdCtoM3NtQjJINXpKU1JDbnhQa0l0czF5bFo4WjRRbGs4cjNkNFh2Q2wyUHJReW4xdklkZmtjWllmeTNCYVZpdU93bytSMEplbTZmRTdBcGw4Y1l4RDdOZnlxVmJXNUxwL2I3TENxS3NxZGhpZTVxenBVZEYwKzk3eWZ4ZXR0QjdpNVJSMlh6d0kveE9XMnFGWnNRcGVQWnRSZzZBWjhBSjZxT0R0Tjk4RnFweW9PcnUrNmZBNzZCelhzdituU3ZGMlh6NGIvVGxaeTYxRnBEalk1WlBuY3NaRmpNdDJZTkNyZXB6YUdObmtPZ3RPMnZOU05SYURxZmFsSytMSFlGRGgxeE9GdUxPcUR2cmNlakp6dzNPYk9XeUV6TzlybjFzdXpGWWtsbzM1UHRLSnFIcThEdTM3Z1dhWkkwNmNQakJueWZqUmdpb1ZuNkRiZ1dsMDVSTzExM1JkV0JEZS9Zc2c5OXVmdjNiaHplZmZrQ20yejR2MGJXNWZQeklRWkc1dSs5c3JNN3U2RG1aVzRnMDYwTDcyek83UENkeHpiSGZ2Q1NtZHZMbHc5ODJBbGN1bWN2YmR3NS9TRGs4d2JYVHIzU3d2ZzhSL0hhc0lMRGdJRHFtTGk1R2dBRGRIZWxNemFOR1R4akl1QjhZelNuR2ZudnJCeWJDSGlHVWFwbU9lRnVJdzh1RVVrVEw1YmlFTlVpNXpjTUtDTTRMUnEwRXp3d25Pb1kxK1lpZWR4dUVSNkUrMU8wOGlQQlFOUG9lRmRlSTZ2ck5CV2FhL3NVQ054eTMzQkxKWTdkcFdhZURJcjZ0T0FTbkFxdjc2MWg5aWo5em13ZFlVU3llaTN4RUlEeTFlWnFjSTZ2UHFPSmNpelkxOVlZZXMzQ2lEcWdRdDNRa3l4OFNrWVVxSU5GRnRsbVFtcVdkRVZYd3FKVU1TVFNKS1JidHB5akdOeDRqaW95a1BGaHkrTURzT0laeENNb3JtRGVXYWdVdnBYbmVqaVBCdW9PZnQ5a29tZGZiNkR6YWQ4d2FQM2haVisvVDRyVExKM2tEeUgwQUxqU2Z2eHdUd3pVQTF4UFZROXZrTE9zNGxtc25rR3MxaGVpMkdSMHlDTDBoeTlMMHlZS0xHeUdOaU5iYXdQSC9RVk1wN0VnTTM3ekVBMUllLzVGNGt1em5NS05SdDRibVA1WEl5ckgvZzZUSE9LUXBlT1JjaWpnVlgwUWJPeEdFQkp4ck9BaVlQZlo3Q05jbk94U1k1cVczYkZPL0VjUkkxcy9acFNlV2wzWlVNaDF0R0d0NUxXWUxGY1BQV285dVM5c0JOUGNxQlBiampxeVNRWHdXenhmc0ZnT3o5ejhkU2lLc0JMeWJvVHp3QjV4bXhLL0VzZXBxOXA2dkpNeVB6TXhWT0xha0J4eGJ2eFJPbjRpbUdVZitIQ29IdndoZVhqcVVPbG5vZmRlQzRqejJsS2JEazFSWGp3aGVYanFVT2wramZjZU5KNVAvcm9ZajExV3ZmZ0M4dkhVNGVxcnZpcjNIalNxVDdTRUtaUDZ4VjVpbVA5MmVHWmo2Y08xYXk4NkFWdVBJTTZkbHhjWWNkQWFUQ1N0OTd4QVQ0ZlR4MnFSV1h5ZCtUWlJKNDdoTk9nTW0rVHJLQnpsMEpPbmhwVXFuUElrU2R4RlVlZm5sWDV0Z1VaMGxCd2MydXdhdUl6SjA4TnFqN2xid0tPUE9uZUdqZHNzK2xQYVFiUzFFVU9OdkdjUERXb3h2aStMYkxyeUpNY1VraVlKRitZS1AyZmFGT1hMQnRpaWt4T25ocFU2dVR2eXJPS1BGZURjYzFtVmwyeUZBNDJ5Ync4TmFpVWhjV1ZKM1hJUEEyYVNyZEFFdm9yRnFmeloxNmVHbFFOK1NKRTR0bkVsMlU0bHhFeVl5anlKS2pBSmxJVFEwa3pBd2VCMi9sVDRtbDcvaVFnTktpVVVTVHhiQ0FKTTg4Z1JKbHpPRWFWb04vMk5WQmNIdzQ2ZjFyNkV5aU1FRTFJcUpTTnZNUnpHNlVQNExtT01qK0E2R1NLQ091MzhSMmNQK2xMc2pobm8vazBLdVZnSnZHc1cvQ2twOXBRUFdNVFU4MkRXaWhxRHVPdjFHK3BzOGlTcHdhVmZOREdodUJMUkdqQmswTGgvd29TVVB1NFBhWkg1b3V4VW9yZGtxY0dWVlVhV2xXa0ZpdW1ualArVnNxM3ZoWlk4Q2c1WDJQWTRCa3NvbGxwV0pIMWt5SjRGSXRYMFk0bFR3MHEyUkhXUkdXeFlqbzdjNTZrUjgvcEFMYXdSdnBrNHVXVE1EckZNcDZ6YU1pU1orUjZsbERKTjdLVVd5M2lVMGZGN0xpRnM1MzI4LzRwRkVxYjE3czFkUTFseWtOdXNhT05Eazg5QkkyR05Lb1JDU1FkRVV1MDRpaGNSZ3Fia1JZMEk3VVBVMDd0VDdNVWYwNnhCdUk1ZVNMcnhHcmN1cTFuRlpKUWpwR1pPaldvcElzSDZ1VTlnZFVMbFgwcS9QamorNWlrTDNvU1kwcWdwOXFvWmNRU0g5Y09rZFg5R3VwOURhWnAvM3IzL2wzUlRGWmNnMHE0U0NLMWpwTkdhLzk0clBSR0JVNVFuaVNOeXVoWlp3MWphaUROekdmb3BDeTBiZm1raWlaV0NJbjVMNytwbmZzZDltdlJPRkljZDVwS05DdU5TcmdZSkJLbFBhS1poc2Mxa1NkZHBUZDFXcHVnMmVFSnQ4ZTZPdFo1bjhWZ0FONkwzQVQ4RDd3SHFFaWpFaTU2c1c2NUVxbmVYd3BFbm1RTEMrR3FUam1SbWs3bEswcFQ1ZFlaMzBabzRNM0FqV2NhbGRyMHBVL09oTkQrWUNNSWhzZzNCMysrZiswMkJUVzg5L2J5amc1ZTZjcXI5TGlWTzRtdW1tM2UrUThmQW56K0V4R3ZreThpVGwvZG1yT3FxVUZsUFpRbWRxeE1vSkE4NksycmRWVlE5WVZsR2xzK2xWbWtGc2lUdUZwNk5HbnJwYTY1YVF0UVhwUnRhM1ZaYmx6eGhXV2FxNjVsRmlrRjhpWkxLVHlxcE9vTHk4VFJ1cDVacEJUSW0yYWw4TWlTdGg4Rmg5WUlsZHRqNjNyZEZWUjhZVm5HUnJUN1c2MjBmS2pWaWh4QlpvTWZ2b3pHN2Y3U2ppb1VKNFZSNnlFVzZsMDVLUUFYSHFXeU1qSVVwMU9HMUtGbjYxMXpLUml0dVZSV1JvYmlSTXlRT3ZSc3ZhdFZoVkZvMTlTc3JMVGlGTTRTTy9SOHF4dlpjZm1MRFJOSXZTdmVWT053eW1SZldJYk5sdld1VDcyMHlWQjQrTm1EZWhlWEJHVE12dHRham5kSi9hRWtiTFpwamVmV1VOUkxWZXVLM1JhMCtYZkNwNVBXS05STGN1dUtYUmYwKzBkMEQxKzhkWW54TnRROGF2YmhpdmNJUjFDMTdQTVA4bVhOclpKZzZ5aWpveFlUcmpXK291MTUxbHFqTjhIU05XK3FpS0tQN0tjc24yWU51djRIS3hycTU2OVBIZlVBQUFBQVNVVk9SSzVDWUlJPSIKfQo="/>
    </extobj>
    <extobj name="334E55B0-647D-440b-865C-3EC943EB4CBC-19">
      <extobjdata type="334E55B0-647D-440b-865C-3EC943EB4CBC" data="ewoJIkltZ1NldHRpbmdKc29uIiA6ICJ7XCJkcGlcIjpcIjYwMFwiLFwiZm9ybWF0XCI6XCJQTkdcIixcInRyYW5zcGFyZW50XCI6dHJ1ZSxcImF1dG9cIjpmYWxzZX0iLAoJIkxhdGV4IiA6ICJYR0psWjJsdWUyRnNhV2R1S24wS0lDQWdJSHRJZlNBbUlEMGdlMWg5SUh0WGZWNTdLREVwZlNBcklGeHRZWFJvWW1aN1luMWVleWd4S1gxY1hBb2dJQ0FnZTA5OUlDWWdQU0I3U0gwZ2UxZDlYbnNvTWlsOUlDc2dYRzFoZEdoaVpudGlmVjU3S0RJcGZRcGNaVzVrZTJGc2FXZHVLbjA9IiwKCSJMYXRleEltZ0Jhc2U2NCIgOiAiaVZCT1J3MEtHZ29BQUFBTlNVaEVVZ0FBQXFBQUFBRGFCQU1BQUFDTE5PMTRBQUFBTUZCTVZFWC8vLzhBQUFBQUFBQUFBQUFBQUFBQUFBQUFBQUFBQUFBQUFBQUFBQUFBQUFBQUFBQUFBQUFBQUFBQUFBQUFBQUF2M2FCN0FBQUFEM1JTVGxNQXplL2RtVEs3ZG9tclppSlVFRVJWNVZUaEFBQUFDWEJJV1hNQUFBN0VBQUFPeEFHVkt3NGJBQUFmWmtsRVFWUjRBZTFkYjRna3gzWHYzZHQvdDd1enU5SVpoZVRMYk02SkxlTllzM2VIU1J3aHpSS0VrSWlUV2VSQUZPSm9Wb3BDVUVnOCswRUNmVEZ6SkllZDJFbG1iUXZKaG9RNWdzay9mOWhGd2pHRXhEdllPQWlGWkZZbkhFTEVNWU5zUXJEQXM3ZHJ5WGY2MTNtdnFxdnF2ZXJxNlQvVG8vR2g3Zy9iVmE5ZXZmZnFWNitxWGxYM1RudmVUWHFWSm1iMzRjUTBqMVh4SzdzdThXZjJYZFJjYVNzZmNvbWJ1dE5Gdllsb2k4ZE82QWJ2akwwTmV4OTJxVmp4K3k3eXpVT3JPWnZscmZnN1kyN0RqTHNudmNHUHg2eDR2T0pQUnpUTEcxd2ZyMkt2N2U1SjZNcUxZOVk4VnZHMTE0ajRVcm12YzR2K1paMGVSMkxHM3lKaVh5UXp6TjRicE9CbVM4NHoyTDVIeDNtTnRIRU16V3BTMkZhcVpKelAzTXl6YVBkMWd0Vy8rUlRRVTh5RkNGc3V5V1YvMjhoWmJ2Z0VVSzlLUjQzaHVobFNwY3BIbEprdi8rQlhmQWJvckwraHlzWnd2M0o4R0VndGZmT3JGWjhCV2o4Wmc4SjNSK1JwUGVKUEE1b2ZZNEI2TmVvMWVkdlQxaU8rN2ZzbmJRYm9EQjBvZVNzZXI3eXU5b1hUWnovMnhDd0h0T2Z2ajAzN3NuSC9MNzcvbWEwNkE3VGt2emsyeFdNV1hIbUxLckFBWGFEVEhPWExJVDN0ZDZnVURxalhvak03NWZ0SlR5OGFQMEZUTFVCTC92Z1doejA5TkFSR0ZxQzlzYTZIWSt5VlUzeXlzZ0QxMnVOemxDcWZueTFBVDQ5eGJJd1JUcy9yK21xcEZXcHNRQWRqbTBTWC9iZFp3eXhBVjI3V1NiVE1YZEFHZE5yZlpNM09Mek5sdWFBRnFGZjVVWDY2M2tWSkpWL0hMa0tyRGVpTXZ6NG1hM282WEpNS2JFQnJ4Mk5TUEY2eDg5YklzZ0ZkOXNlMSsyeGFrNGtOYVBmbTNIMU84VVhlWHVXOWtqK3VrVmZtaTd4bkE5b2IyMlF6VmhkZHRjeTJQZFFyajJ2azJUMWxBem8xdHNsbXJJQU9lTlFVOGxDdnhxT0FWTWE4OEhlWDduLzRUR1hiVldtRmJZeUF3d1owaGtRQlpmL3NoWE8zM0hMbS9GblpEVFgvN1BzeGYrR3NiL201UzFVTXJRM0NoYXpLOFpaZ0RRam41WlpucVhxTXVpNkE3ZzBzZmtXeCs4RnlMZ2tYZ2tXMGFjMVVJUSsxR1dLc1k4Vnc0SUhYTmlNR21YbDdjcllCSlF4Z2xMNUVLM1FPRWk3aHFXaEVXRjlVMUFRUktDL3FySCtFeFRXZEQvcFNFYTZKeWcxcmFRZ0IyaDNoOEh3WW9IUFdhaGp5MEdYL3VyQVEveng1LzhPaUdkY2V1KzlybUg4K3lKODhkdDhUbUIvcCt2djdINUVZblh4Y3l2bGJtVDErMzJYTWx4NS9XcmJqM0pmN21IOHdZRDk1TkZEOW9LeitnYzlqcVZlMWVqZ0U2SUcvS3hpei9Ca0c2Q25aMzBhczdhRkwvZzFUNkhsejBNcnJoNGF5QVBrYit5WS9VdW9WaFBESFd2b01adi9RU01UODhhZE52Z0g1TzB6Vyt3VGtmelhJMjNOUUNOQlZmNDFVVFplOGRLK0FkTnRWYTlVS0wwSWU2dmx5REFXVjhXeHhsd2hhaHZ3R3lZK1VSR0YwcUVMdTE0akFKY2kvUmZKZHlQZEozcXY0NnNGM0tRR2c2N1JxeWpUQzRKNURlelljdG9kNlBvc3ZUbG1OUUsrNW1OS2FhUFlxU0NPbFZRMlFKRUxwMjZTNHpybGhYdFZINWJQY0RVS25UWjYzYWc5TklqZytLYnArMjhWWHR6MC9EQ2h0b3RlekdvRUFiN2tFWjZJMVFkcGxYWFBKRHVsZ29OSGoyUU9ZQVRRekpocjZURzVXcmYycVBEVGtwMW5mS0xhazl4VXcxTzJoZFpzY0FyVENBallZWnV6VW9RZUNrMW9SejRmU3pBUXlaUVhuc05Ld1kwemtwakpMcGpOVytNenY4TkJUSXdFSy9STUI2SUROaUdCZUNOQXFBN1RtODhCMVlBRk1HNWcralJPSTJXTzM3ZDFobVpiaXFQV1piVE5tdGwrT0JYU0tPWHZZMUVXMXZJV0xnQklOYURjVzBESmRKbXduOFZvV3dFNzFpWW00N09pZ1lzWTJ6V3Z3UldrYXVQZUo3QU16SDR6dW9YVTJFSWtXa1l3R05LV0hscUFOUjFSNm1Uc05MY3FTQm5IYTZacWhKclY1NzluemQyTlRxMXpoRTVOanlFL3pkdWlhS21HZThTa0t2UThEZEpzeU9vWjhoYzVUdUxxeENwQm5BSE5ocVhOZGtIZFIxbHJraXBBSXc4SHNNanl4UVBZbE0vNWQwV3M4NG1mMUJpQ3dZMWdoRlFmb0hsL3ZXTjFoUXo3Sm9rU0U0U1JIRGNQVmJvMlVqNXJFVWJ3dWhYVE5qS2lrTm4yMjd0ZUF1YVBLUE84VWVaWlRTaEEyclp1cWpsUldRSHMySHFGRmlZVW05aWpEamRKRmh6bFpTU2p2TFZGNXhUWU1xSHRraHZVOG5IRE51ZzZsRzBScmdzQ2VzcE9hUVRJcm9BbDJTdlFncVFkdG9NcW5JTituaEJIVE9FZEx6NnlmSElaa3dZUkFSdkxjTVRCZk5FeVZ2a21QdnBmUENtakt2ZnlBTlVsR0xxUVpveWZiQU5JV2lGbXEzQlVXQnRySlBEQzRIWGczTmRjQ3dScGlmTDIyU1liUUhHb2ZtR281UVNJcm9ITjJmR3NQZVg1ZzJ1THJyTWViYUJ1VklWOFBRSHJXOWJJc0ZKS2xvdm9DOE81cUhTUm9BbHJMMnIrRkFOMkxHVmxaQVYxZ2V3K3d4QVowa1VUYW5sZm1leFY3M2RXdHk1ekFTUnIyNjZYcWh4MGllbENveVl2WGVNalIzdFJGa0xBZE1BUm8zSWw5VmtDNUE0SWxOcUQweEI0ZWJWbFJVam5mTU5UejhCd1pWdXVYTEFlVFdLMVNRSys4eGtLTVdUN0dlOFIzc1RMdzdrZ2h3ZDhxOFhWV0VHU3lBbG95T3hNcGFjQzNsdDRwRmNaZ01UWmhXL0xKdjVBL292blIweFY0QXhCR2d0bUFFcEVJNktISzF6YkI2NHh4VXlSb0FoYjdxZWM4blIxUUJBdkFsRXh5endxb1Y2YUxPQWhzV2dpeng0Y1kxZENPeGlhdEVTdHlTTFpBWkgrT3hwZEdLTjFyTHZtSGJMeXdvTW56NXVuYWNQWGxoMERzamUvODYxVXRhNFhOWkpwc0Vza0FuZjJ6TS82NVIvdW1HZ0tvKzl3clhmMzYvMEY3L3VxM3J4cmFnRTdlR0NWdGtkclE3elJ3SVNXWmt3Y2djcnY5aHJNK1RyRDlvR1FPUEJLeVI0cXgwbEVwY1YveWpRZ2NWOEcxbzVoaTN4eEpCT2h2d1hqQzYyZVVXTGdma05oNElJdmhyeGsvTlRyWHJFSVJxU3NlaVBRcFlmUTBQbU81d1lhQmtZbjkyUW15ZzNVQktDeGc0dUpCRTVES0pvcGE4WS9oYVMwOG02MFl1Ykh2TmlVQjlKL0FIbmw5TURBRGJ2VGRwZ0U4RnI0Z250UWFRTm03VFlDNHNSTXEyd0Fic1psVHdwMnV1NnZqZzRmTFFWRzE0OEVqRC8vTklOdFRpU0FQdXlvenloU04zT3ZzbklvVXFHUUNRSDhmcHZzLy81M3ZQZzltK0QrdjZzR3lxanBaazJoaVZwdU0xQmIxWGNqWFdhUk42MlZQVjhHOFRYZDFjcEt3aUJFK3NLb3orclpkWmRwNG8wdFlqVG1HZ3lNQm9PQmRmYXlKRXgvUlZqSGU2SkE3dzFiMXNtbUI0RzN5NHg5SC9mUWtrS25kMEtxTmErSkZTWnRHSk10cTQrOVpRUk9VelpPamYxbUYvaTNGclVsZUVrQ1BPMUxtQU93eWgrRk5hNW1uZXZHSXJFOElVTkcrblBFTlJPWVAvVERxMmljQ0hja2VhTmh3MElHRXJyQXBpMXE3Y0cvN2F1bXhnaWJrNGUvWXkxcjY3M3hzY0pJRTBMc0NlZUtSM1k0U2JyMWpyOGpCdlVrMnp5SU1oVGF4NjhpcUVHU3ZNQ2FXR1RvaVBBL0hkVVF2WWRTL0xSUkEwQVQzbXA2QnVodUJYbk1iZWtJOHpZSVZVOG1rRWdCcWptL0tZSmc4SkFNQjVMOUFqRGlkcXFoSkNpazQ1QjY5eDF6M1FuNU5zN0lFam9LSUsyYjJ3dTYrd1dUcERCWkpmYWRGcjhDVUhpeGZWdENFTmVhaUpnNHNiSmtSaWxuSGxRQlEwKzExTU14RVE0MDNIUElDMG9JYVlpS2ZJZ3c5WFFFZDd1dnVhSFZZOGl6V1F2OExYN2lQa0s1WVg4ZlNwcHE2NXVrNEN1cVZmUDJmZEFIRjNKYWlKaFhEa2dCUTQydTQ0MUN6TzB5VDVOR0JFU2hUQjJ5Q1hZVnFsQU5qeGo0bDVKQXVWVUVvV1RPcFNEeFNYaGVFY2dkdmV5cUs2NW0yaVdMeFp5L0N6NkZ3TG5iRUoxbVVqRktjcGt5MHRHaWRJeGlUNktzRFNCMm9CZ1FzTnNDMFp0YjBTejVvQ1dDelplaTlwZ2lhOEQ4OWd2UFIycWJOQ3ZtRjZESGYwaE9lbzU0a3BmSlFzU3FadGFFVk9lWVgvQTdWMk5LTGdLVFdWWU1vMDRqcDhqdlkzUkVOVm40Z2dpWVJCb3NSRkE2YWhCRnQ0MExjcUNRLzZaQUtVSnlMeU5uMzZjZ0JZUDJrUTNuOFlTZ2NpK0RBamxpNG9FVHNpRVRRaE50bXVSUTRnaVpFY001MVNJMEY5WWlkR0phcEt4V2dPSFRveE45d25lYUM1Rmt6MFFvOVVPbElLY1I3SXpMQW9WeXAwbTBZT0dYUXMrK3NWWkU5V2dvV3JSNHdJbDkzM2NrZDlVc1ZzMnlsTlZWWjdGdzdwbkcwYlk1d1NUSUF3QkJ6ek9CNVVUL09VZWZCeGJ0d0dqcURYUWhUWTBTVHk3SUhaZEJramhLcUhZTUtUYzI3WGZRQk05dFJiaTlGN093RWRNZElhenBkZExaQ1dJQ1o3UHhFVlpTNlpvVGtrUkx4SVFZaFIwNXBNQ1J3ZHBWQmt3UjBIelpRanFCSlZ1L3V1c1NjNmJ1b1lzMEZ6YzdMbm9Kc1FHSG9NQ2RZZGtZWVUzZHp4UmlHVWx0d0ozaVJzNHlZbS9lM1FRTEtkYStUYlZsUTdrZzlpUHdXeEgxazdNa0M5YmQwcUZMMDdpUUNRNHJZMlFrbzdiMnJWS0ZLbDFRaXVLK0MvWlNVZnhncTN4YkJLWjdGdjFwcFRXeU5scFZIQmdmT05kb1N6VHRpSXRXaWhPZGVhbGVjUXUrQWhnWlFEd0dPNnUwVVlnMnJlbHVrRFlLM0RObWtXbUpyRkFSTjhvWC9EcnhCa3FzUmdiWU1nS2J1VjJnT2l6ZnFGc0NtNFJsVDZtMFJFT3plYkRURk5yK3BMSmNIenZnd0pQOHJIYUFWc0RqOTlGZTJvaVJvSGdONDFGYk5xdDEzOEhBK0xLK0xFYW9LbXVUQjFJNkhEMFB5dnpJQXVwUFdDdWlFSTFxbllRRk15N3dNNTZINmJaSGc0VHlUSnpJREhCTXFhSkpoeDZZWEZUU0ZxNmVocEFNVW9LRnhhREpGR0lhdVVWYnc4N2RwbnFaVHhIU3FHbmxiQkNTYjB6QlZEdmM2MGxYUUpNT0IzV0JmVDdoeVNXWUFOSzFlTzByQzBHRWpTZ2o0VXRSbHgzUktCSGxicEFWMSs0cE83Z2RBOTFUUUpGOHoyYjRTR1RTUml1bVRxUUFWVzgrb2RrWHF0cU1rQkhnemlqdEZUS2RFbE45UktkeWtpNGhVRTRKRUQrZzZhSkl2c3F5TkpXaUNvMEhuRUZFR1dYR29lRlRyRHAxVkRjZDlGVnBEeVFod2h4SkdTOU8zUlZEMG13NXhhTUp6eGlPeFdYZU9KV2hLQ1NqdUlmMTFoOEZEU1hVclNzSjl5dUhRR3FrSzIrVElEbnZjRlVDZ3l2YXVGaXZPcFZ4OG1pTjdJcFdINGg0eSt2UTF5b2ltMWNpRHFQMU1sSUNoOUJmWktYM1Z2U3BoUEVVNlVVeGQ2MFBGWmk1TUJXZ2R6RkxidCtRYUcxYVV0S2VlNkNRWEVjMVpxdDZnaFUydzhESWx5RFI2QXZWSXlPWTU2MUNGQ1FBMXExQWI3REF6RVJVekxBMlZXSlFFVXNnb0hWWXpRZGx6ZkFycWdUSVdva2tST0xldUUybVFUZThZcFA2UVpBSkE5ZFpJckVuOUljS2NSVmlMUlVrVkMyQm5yWVRFNVFyZmErS20wdEhsU080UWtWVW5GMkhJbmt3Q3FEb3VIb0JaNlgwTEcyUFdBeGtFcm1jM21OVmNLbHNPaWE1b1JwVG1oY2ROekNPaEdqVko4K1dRaUFmMDlhci9SMElSYnV5QzMwbEpvYmpVaEdyVVE3OEZlVmRvazBLbVl2MmZNc2lpWGJ5Q0JFZVFDNkV2ODF1WTFnK1ZrSnp2OFlCdVEvZitCV2hkcm9LdGY1MU8vVGN1ZmFVTXRYei9zYWMraHpVWEw5M3ppTWpmOXRSblIyMVI2ZkZiaFNqL1EvM0FxS1hQd0d5QzEwL2Znd2FUQzN5QmVXU2JMVkdFY2ZSa0xLQndZdnM5MzMvZm45NkxsbjRxcFVMd0JIMXRRZDA5bll0Nkp5RzVBcHhLNUxVUlZCTEJrU1JaSjNQdy9KdjFYNDB0VWNsMUp1Q01CZlFqSU9SL3BaWEhRLzhWM0tVTWY2QkovcWlTbk1PNktuOWUvY2lTcTFZeTJvTDRNU2o2ZXZHY2VPTVlmaDZxUXQ1akZjSldMSTlzc1NVcW1iNkVYTEdBN3FPZ2YvNVM1ZmkyajR0a1Fyay9XV3oyTzBtT2Y3RE55K0RoZ09hbFplSnlMbXd4RTY3Y3liSjVadDRqZ09ZSjJYQlpCYUREOFVsZFdnQ2FHckxoRmF6ZitoN09YSlRHSXpCZ1c3SjQvb0lqQm9HcFg0aGhLSW9MQkFvRUNnUUtCQW9FQ2dRS0JBb0VDZ1FLQkFvRUNnUUtCQW9FQ2dRS0JBb0VDZ1FLQkFvRUNnUUtCQW9FQ2dRS0JBb0VDZ1FLQkFvRUNnUUtCQW9FQ2dRS0JBb0VDZ1FLQkFvRUNnUUtCQW9FQ2dRS0JBb0VDZ1FLQkFvRUNnUUtCQW9FQ2dRS0JBb0VDZ1FLQkFvRUNnUUtCQW9FQ2dRS0JBb0ViaElFU2hPemMzS2F4OXJrVjNaZDRzKzhDejljTlRuTnJoYm5SVnQwZi81bjhFNWVDaUxsVEU1enBFbDVGTlNjWHpXQ3o1UHU1Q0Y5bUl6SmFSNW0xYWhsVWQvZDhnYjBaNGRIMWVLcVB6bk5MbXR5bzlYTWI0MSsvMWIvM0Y5cXdZdXUzM2ZXcFRra0pxYzVCK01qUmN3YjJQNUcvQ3psN1llS3R6YmVXWFJ5bWxVRHgzTHY2dDhjZnM3L3hWZS8rU2ZrTTJLbjNKOXJ5c3VNeVduT3F3VXVPYVVLL21RcVhyUCtSL0hXTkQrUE84dCsvQmdMODd3bXB6blBWb1JrbmRZai90blh4VmlIRDEzbzM4cXZXVCtkRzZvOUNtRnlta2V4T3JhdStSeDZlVTB5RDh6SEJub1JIdzZObFpxRVlYS2FrMWlYbWFlaWZuWjhXZjF1TS96YXMvcXl3WUsvblZsd2JNWEphWTQxYlFTR1JUMU56cW5mNzRkdnNhaVJYdUkvM3o2Q25uRFZ5V2tPMjVJajVaVGVEdlg4MndPNVpmTjF5N1lPQVhMVUtVVk5UblB1VGFFQ3UycWdlM1g5MC9BdDg2dnRnL0ZOb3BQVFROdWZlN3FzWFJEV29tQlZncC9mM3c4VVRUdSs0NUNURFpQVG5GTURuR0pLNW1QQUI3NWFnYnErM3crNFo4YjJTWUhKYVhZQ2tSZHgzbnluQkQ3YzBKRml3VU8zQWdYTC9yaDJuNVBUbkJkMlRqbFRlcEgzbGhxL0hMREFYa2tOK1pLdjFuNW45UkdJazlNOGd0SHhWVmRkYzJTRGZDMjBQUFNyaVBFS0lqa3lhLzZYejV6M2YvYlIvNGdVUE5tQ2dZNmFpQjMwbTI4MUhRVVFob1RKNVg5ODhwNm5iem12bHoxV0xhUG1XVGk4RWRkUE1Xa2paTXJpSXl2d1NaV3pjalRpQjEzTzNYTExtUXRuUmZTNFZEM0c3QVVvM2tBdHJ3QzdMQTNhSlFrWEtuSW9OL1h5WTB5Q3J6R1pEMEM1R0F6cjhCUit2QkV1TjZBdXdmR2FGNnYrOFRPdnZ2ekpML3IrQjRjclQxb3FQajBxRFpXV0JtbHhBeUg0V2EzZ09rS1pOWlZUd2JvaXlOK2ZiK2paMGhnQU9HenFYRmQvVVU2VEVpZUdBcHBKODN6RnY5RVgrci90K3puOTRQdVQ5ejhzTUxyMjJIMWZROUhQQi9tVHgrNTdBcktseDUrdWlQSnpYKzVqOFlQM1B5S3lKNDlpS1JKay9nT2ZGN2txKzZhcklNRlhvTWk4ZWNBL2RTVTVFdjRkQ21nV3pZc1YvMGVIZ1hJSVJYWVMyaEhMaGwraXU2NEVBemQrMFBYR3ZxNEdueXp6anordHMxNEQ4bmVZclBjSnlLdFBSU20vSmNXd2xTY1A3VlpWdEU4NGtpWVg1UGZPM0VNK2cyYjRKTjgxM2N4WmNOYWtoc1R4NGNlL2Rna1RmT0RMUkQrZWh4K2FWVWRJeU5XRmZKK3dleFZmZlE2bzVHZ1dmQlIweTNDdmpoYlp0MEczRTlBc21wdk1LUS8wUnNSWW16RUZJVGhEQ0YzeUlwRUYyYmRKdGc1NWtvVjU5Zmd3eU0veXJ5c0thbzNGOHF2K0VhdWJNb09kNlFRMGcrYi84dG1YemNDTjFLRllTcU5DN0QwTElRU1lPQlY0SUZtbVBlL0EvdDV2UXovbW5BMjNkcDUvS25LYTlVM0lsRGpDQUV5TEFEUkVqdEc4VlBWUGxDTUl0VFh1Vm5HbURDbUhibWZXOU1CcXlsN2xYNkcwaTB2Nm9RZTh5eENhaC9iOHU2aXNVNk1CV2dmVG1LMUtkbnJOMERkcnFyYTRIL0RQNjdLeWRCbm9HdWJzb0lvWlhlWmZaMTZGUnRHdW5URmY3RmtPQWJySVJYbFR6TmtkZG41MTMwSFVwRHJvWnJhcGt0U2E0WXUrM0VFOW1Pa1lERXAwK251VmU2RFhzaVEzK0tLRTBRdHQ5WUVKMjhOK3NzZG1ZOCtMODlCWmRVVGxia1lrb0trMWQzMCtkUEFwTFkzdjNQb1RVZkhyNWtlVXM4dzkwbXR6Z08wcHRyR3BLNi9ZN3JQSVZpVGdtK2FxZEUyVldLYnhoU0thK3hCQUxjZU4wWXdiR3VvVnFLTENWbjJqTkcwS282UnRXZ255REdEdzJPdWt2QWZsZlpOZjBXczhkckxWckwwVHkrbzRRQmVIaDFWMTBHMnBrSmFrMWZ3c2VmOUN0YVdkMHlTS1VkS09FZ3AzL0Y3NEdzbDdUWHE2SVhlZkhWTitpa3c4SlN0c21nKytDMjBteHJnNE5DdWdLVFdYd0J0M1RSdGthbzlITTNaeDRydzloSEdqZEpIV0JrVms4Y1k0MzZ6cjhIM2hEY0pyQmZiTm9GNTFYL0dzRGgvU2NIYXdybGhkOXpyb2RucW9sMDR6YkE3SndBbzBEUnhlNnpJaWp0WURJeWtQYkczb2tCWmJJOUtJdVdNb3YyZ3FWUG9tN2ZFZDliemlNL0xqOXZLWkFVMm51ZW5Dcmg3VldhU0JTWkxRTVFRdnoxc0Z3Rmc5WURDUmtUZTRIY28zTmNNQ3E5dGdBVlh6RGNrMmE2bzdqeTIxTUR6ZFdpZTVVQkxhekkzVkhLazA0NUpFQjVhVWNnQlVMVytFUklzdjRoN0hEd1RYV1R4UmZRSDBtdm1IQkUzQTJxSmJySG5sNkF0bXh0aFR0QWlETXdPYVNqUE9jdjJRQlNGUENuRWtJNVREWWVoMVZyTUg2alZoOFJxUEN0cWJ1Z2dTekFHYndTbFRhV0RXcmJnVCs4eUFwdExjWkdOT05RQUIxWk85SXFhL3g0YWhmQTY0OGhxTEFtYlpHUGQ2eEhkaEwzMFdMekR6SFcxV2xaeU5haUpKWkFZMGpXWnNNajAvQy9RZkFIbUwySkl4aWZoczA3cVFQNko1QWVpaG90UTJjUUphVjlrcDQzeElJczhlY2NPbHJqY1Z1eGYzMURNem9HazBZNkM0b1UzU2lUcVErenFYT1lGUjBnNnBqWGl0a1R6dWJzeFFXUElQbVV1em9Nbno1czNaQjhwVjE1R1N0MEtjVmRIWVBTR2dEMzZoZW5MYnI5T2FhVFQzd0s3THRMSk1kNEhjQ1pQVFVqQksyaUtWNE1tV2luWUNLcDNDNThBamdVRWpWT21RcW5nWUhTenNZaWtEUm5sdEtLYllOMGNTQVRvTHo5VHd1blpaeVUybnVRWjFEMDFWbGRvRGNsOWxzdDlYUVF5dGpROUV1RmlFdkJPd0ROWUZvT3JBbVFkTndGUFdVUlQydDdwMmc5cmc3SnNxNmI0bkFYU3BvZVFlN3hncHlUWGpFTk5tR2dHNEkyU3VSWXJTSkFlV2RCdGd6OE5ISkpjRGtkV09PRVJRazJKUEpaVEdQVmZYcTBKMDIzMlRjYVdTQUFvTi82WHZYUDNrSDROWngxdGFTSExOK0NUWHNTWjViYURIbUtlMURVbTByREMwSGdvcHlHWi9FVVAwcW9temVOQUVaZE5zUGc2cHJiazhnM0lsQUJTYS9TbFJwUWtwc3lZbTE0eFQyQkZWR3FTclFIZVEwNUxLQmg1UnRjblBsb0JHTnZmVCtMUURhZ1FkYkFWTlVEYnZXajZGWFB4VGlsdVRrdXlVOUJOMGpFL01GSkpjOHdGVVc5TTJtUVNRVDB4T3Brb1AvVERxaW5KbUVHTmZKbXdVVW5HWjJwVHlXN3R3Yit1TnNCVTBJWTkrMDExVzRIL25uUTJoUEVrOFZKKzBkOEV3NDZLSk5UZWgya1dxVktheGYwSUQ2QW9RSXk2am1ja1MzV3hWc2NZRHpqbmJvaElFVFhDdjZXWjBONWdzekpqL3hRZ1Y0WVN3NWFCU1VoSkE3MUlWY0xYVXkyVnl6V1dvNWJBREJ5TGZJb0tlQVJBanJoRDQwaXdVOCtnOTVyb1g4bXZLWW5uSHZhWWtuUmE5QXJOdW9OZ0ttcEI5VHE5ZlhJakl0V0pmWmt3Q2FGOUp4cERaN0RFU2E4WmFTZ1M1WS9mbzU3ZUtmcnFDM003cmJzWEQ3L0ZocUlkMmI0aGE5WFc4TmRXQjg3dzVSUkxGK0tma3EvK2sweVNkV0JvNndRcTJKSUFhNzhMV2FxZEtxaG1iRTVvclFYa1A2RWZhMXN5SlZSQkRLNGZEVVBIcXlMcmdLWGZ3dHFmbW1sNm9RN0gwQnZJNHJ6blhTT09jNlFDdGdmRW1Ua3VvR1djd2w0M1FMSElTd2MxS2tSc29kSUk2cXlEV3FxNzNtaUpvRWdmTzBqVnJteFluWmhlaXgzekxGZjF4RWVrQTdZS3hKazVMcUJtalFPM1dSSHNENkIyU3o1aHM2UlZHQ3FpSHdsQ3pOUkpCazloVWlpRVREcHFFaUxiTGI3RWt5VTg2cEFNVWpGWFRPeXBJcGhuSG9LTm4wVzFpanNKUVIreFZ0bWJpcHFQN1FKWFlFWW1neWZNT0FzMk9vQW5WemJsL2NnUTZ3dVVYbG9IcEFPMkJaZVk0SnFGbVhEWHNEUjVZZ1ROQkFnTXRlOE5aRU1ObVluQjhLd3dWZTAzMHVsSXdYZldnRGdycXJ1UGY4TlVtcnkrUzBsa1Z6QkthU0g2WGhNN2Y5KzhndVZkdDFqcW9KaFB4S21hSnR5WFNITEZSUXJJRFo5dUN1SHo4YVNoSUtFdVFaZEJrSGpwVk8yN3A4MjRYZlNBaUVzWkh1bEhYanFXaGpveG1sUmVBRXJHSk5PTnBKUE1ocVdNQTVGMUxYWVlzMlZhSzJoaFRyTmx5R3RJTlpOQWtBZDJIWGFZamFKSTF1MDdEenZSdHVUTHYybHFBRmVMYXRxclVrYnFsaVlnTk83Sk9vaGtycldzUk9nR056T05vQkNlVXZoYUtlM0hIdHF3dDk1cmxqbVJFaTZCUnpxQkpjSlFPaVVTZGRCS3hORGpkQktuMmRkTFh0V1dpamh3V29EUUVTcUlabTd4aHlaV3ZGVk5KSVlhRUJCdzBsTlVSaG9xOUprelh5OG9qY2JicEEzV1hWc3dwblc1UlFrdkMrKzhZVTdDSmF5RWVQS044TzBSTlQ0Q1pRK0VrS2lQQWg3YVlsaGhYUWRDRXUwc00yT1MrM21ZZE5aOEIwTFIraGRDRlBiUU8xTXVqV2cvMUFTc1dLNEJjQnJCUTBSUmJpNmJ5U0huZ2pBOUQ4ci9TQVNybVVHWi9Bb3R3MlZnUDhaVmREUTl4eFJOQURvdVNBTHV3Z1YwY1Z5cG84dkROVk5pZTRNT1EvSzhNZ0tidFdEenJPYkl0UjZJemFFcDdIbW9MYjFnQUM4VUQ3RDBWTk1rRDUwMnYyckdOeWlPZkR0QlZNSi9Hb1lrc3dDMVJhTGJFYzA5WGc5S2VoMkxJc2tiTnFEaVVlWFhjR3FtZ1NVWUN1OEcrbnRiTkk1MEIwSkMzeGRsUmRuUUNPRko0WklJZzhLV295M2tlYWtkSjVxU09XblVBTXIxeVI1SEVnZk9WcUIyNzRzcDJUd2RvRHh1N25WWlRNd3llT1VPM2hLVTlEN1dqSlBLMGcwaEd1M1hRRkx5Uk81YWdLZEhiZHlRT0ZmNXptVmlhS0hrUVhuOGNwRVNpUWt5ckFCVWx5b2lJVWpDTlhNOFpqMFEzdmpNY1hObTFNdVhUZVdnTExFbC9Rb1JSeWo2ekRuZS8rc0VLSzBtYnFWdWRoWEhJWVVnSVV0dTdtb3p2TUwvdW5IRTBTK1pFT2tETFlNa2JxWFdoL1p1czFrc0FRN2paakNWaHBtbE5Kd2ZPcHdOaVEySVU0akxwaU9RU3Foek9sZ3BRSENwOFRSMHVYSlhXTFBOTDFRd3pzUkxHN3cwclN0cmpadzBCTSs1K3FVZGlPenBjVUY2NUpJQnVLMlU0ZHNtTXFzaXhkM0JJOXJUd1JTc2ZLeUNhQVF4aUlWbmJFVkhJdmVZNkVRSzF3dHNwVWo1Q01nbWd1bThIWUFqYmxpUlVqR08rYjNpWHF2bnNPa0VpaHFFYlJySTRTbVlBeXpMMGhBNWhBd1BNRWtYb09TU1RBS29tUUhIdVIrMUtyTC9ML29jZmNoOU5YSFU0SXlKbEZodjVHR0E5WEFYMm1zd2p5N3hXdUVKMlNnSkFmOWVYUDB5S1QxL1pQMmduMXdvYlRYTUlEdi9tclgwK3VRZ25aNmtKSmxFUC9SYmtIVHRhaUU2WlJ6WmNvWUJUUTJwaVBLQ3Z3NXNyMTNHRi9EWVlld01UR2E0SDlBdFMzbjlEeUxLZlFVU295amN1ZmFVTUp2bitZMDk5RGdzWEw4bGZvUEJ2ZStxemxwbXdqOWlsOWR1NWRTbVZLdEx4Z0c1NEsxWC8ybjJYb0ZmOTEvc2hBY2tJSmFqOWU0TDFOMkQwWlpYQ2RhRkI2dHFDb2oyVmdmc09aNFVSd2lDdWpTdG9TckJUd24rQVd3bHMvN2w5Ym1lSzNHelo5Mi8vejYvLzRFdmc1VnNwNmcxaHhSOW9DbjZDU1V5UVhaVS9YeUd2c1FvQks1Wkh0dGdTTlVSSCtxSllEeFV6MHRJLzRLK0IvWHQ2OGFiR2lucnc4Z2ZNVnd6RE9GUDJPMGxkdGtUbHFqa0cwRHgxL2VZWHpoK2ZlNmFmcDhqRXNpN3dVWEhsenNRMTB6SytpNENtTmUzbTVDOEF6Ym5mQ2tCekIzUWpaNG52Y1hFcldVNlAzdU9ZRFcvK3JaM2g1YU9VL2o4bGFoMVBFRHFVcXdBQUFBQkpSVTVFcmtKZ2dnPT0iCn0K"/>
    </extobj>
    <extobj name="334E55B0-647D-440b-865C-3EC943EB4CBC-20">
      <extobjdata type="334E55B0-647D-440b-865C-3EC943EB4CBC" data="ewoJIkltZ1NldHRpbmdKc29uIiA6ICJ7XCJkcGlcIjpcIjYwMFwiLFwiZm9ybWF0XCI6XCJQTkdcIixcInRyYW5zcGFyZW50XCI6dHJ1ZSxcImF1dG9cIjpmYWxzZX0iLAoJIkxhdGV4IiA6ICJYR0psWjJsdWUyRnNhV2R1S24wS2UwOTlJQ1k5SUNoN1dIMGdlMWQ5WG5zb01TbDlJQ3NnWEcxaGRHaGlabnRpZlY1N0tERXBmU2w3VjMxZWV5Z3lLWDBnS3lCY2JXRjBhR0ptZTJKOVhuc29NaWw5WEZ3S0pqMGdlMWg5SUh0WGZWNTdLREVwZlh0WGZWNTdLRElwZlNBcklGeHRZWFJvWW1aN1luMWVleWd4S1gwZ2UxZDlYbnNvTWlsOUlDc2dYRzFoZEdoaVpudGlmVjU3S0RJcGZWeGNDaVk5SUh0WWZTQjdWMzBnS3lCY2JXRjBhR0ptZTJKOUNseGxibVI3WVd4cFoyNHFmUT09IiwKCSJMYXRleEltZ0Jhc2U2NCIgOiAiaVZCT1J3MEtHZ29BQUFBTlNVaEVVZ0FBQk80QUFBRlhCQU1BQUFEbnF4eWFBQUFBTUZCTVZFWC8vLzhBQUFBQUFBQUFBQUFBQUFBQUFBQUFBQUFBQUFBQUFBQUFBQUFBQUFBQUFBQUFBQUFBQUFBQUFBQUFBQUF2M2FCN0FBQUFEM1JTVGxNQUlsU0p1OTN2elprUU1uWm1xMFJ4c3VSZUFBQUFDWEJJV1hNQUFBN0VBQUFPeEFHVkt3NGJBQUFnQUVsRVFWUjRBZTE5YjR3a3lWVm5kay8vcStxL0o3eEdoNUM3a1FVZmtFODltRDlhZjhEVko0UlpoRVRONnBoWjFpQlhnOWt4MkllclQrZnhjQksrYXYrUjdCT1k2ZyszaTlhV3Jnb3NPUEVCOTBoSUowQTZhcjRjK0FTbytzQVlPQ1JYVzREeGwzT043Wm1lM2JWbjQ5Nkx5SWg0RVJsWm1aRloyZFhURS9taE12Nis5K0tYTDE1RXZJak1pcUxIL3pxYVdSUE9qWE50WmsyY0hlZVpOVGtuNDQxZmRoVmNmdGFWT3QyMDgrUDg1Uk9YNUxlMlhLblRUWnNkNSttMlkvclVoai9ub3JuQlRsM0pVMDA3Tjg1clowNE5HNzgrMWVhNGlNMk9zMHVhaTVTMjRuNG0wZmliVlV0NWZweTd6cTRWYmJBN1ZiZHhkcHlyYmxsWitpUDNNNEdIY3JVczZZejY1OFo1UGFWclJlTnZaSWhZTm50Mm5NdEtYblg5RmRZbkxINlRqRHpEYjVHTUNvTG54N243bWhML0t4OWt6NzFkeGRiWVhSV3VKREE3enBVMFo0cEVCMVM3Tmxwa2NGMnBlSVozYnB4WHRYYjlLY1ByM1VjU3dDN3Baekp0aXZmWmNaNWlJeW9oTmMvMk5OMzVKaU42RjdXMG1kQmxwaFk2UDg2Nzk2WFFUN0dmK2RLYmZwQXgxZGNXRFdzdmkwM3RQanZPVTJ0Q1JZUmVPcE45di9hbXo3V1pvWGZIRHlwaXlzbWVHK2RhKzVmaWR0VFpPekUwWU94RXBWeUxRMVhjWnNlNWl0Wk1sZVpJZGYwUll3OUdodDZ0VkxyY096Zk82MnFZZmVOOTNzbnFqRDJTSUhhcGdaZUowN3JQanZPMFdsQVZuWG1tK3ZzWFh2aUgvckdoZHpYMnRhcjRSdEg1Y2Q1VlpydHpJTm96WmtvVmUyeXJ1amJPam5OMWJab081U1cyUXdtWmVoYzExTVNJRnBwTytQdzR0NzhlU3p6UHVMbUxvblhHWG8zVHJ0RDU3WFJhcHFuTWpyT1c0V0tHaHNvV2NQa3N2ZXRWT09zK044NXJ5cVF2dkJJL2hEazlqNjJ4NmhaUHMrTjhNWldOU05VeXB6ZVczcTFYYUF6T2pmT2ltcVgyMkx2anBuZVk2bStqNm16NjdEaVRKM3doZy9OcXZCSGlXWHEzVWQwRTcvdzQ3OHJSTlRwbVVnVWJUQ1dPcTV2Z3pZN3poVlEySXRTeVpkQXN2WXZhY21RaWRhWVRQRC9PSFdYUVlEa1JMeXlHVEduYkVqdWNUb3VTVkdiSE9TbExnWlQ1ZHhXb2xLOUtUNjNyUkhsYjc3cG4rZWo0bDhyUGVlN2YrMU1uTldyYVNiek5aRGZiWldvdlpvWHRrOUxURE02TzgzUmFrWEtrWVJyRUI2cmJDMnEyM3UycXh6TU5icFNHQitmV0hxM29HMTdWYzRWRkpsZnZZTy82TWFGNVZ0VlcyZXc0KzJMa0xMK3VJSEptbDByc3FPbTFJR1ByWGEreVFjaUQ4NHNQWS9kSG9hWXVxK1ZzTk5mODJaZ0U3RmhJdDEyTlZUV1htQjNuUWtEWmxacFY5VWRnWkdOdTY5MXlaWU9RQitlNTl2TTJKaDd4VFZmWGFUSTlnZWpvb0FmWkhFWFBrL1BjbTMrMGZmYUJqNVRwb0ZhTGxxMHBtSlZkS3JwaGJFOEFLVnZ2VnF6MXJoZTN0L3o1MDUvOHNWdnRQVmNsTDg3SEQwcmdPWlpyV0NvR0kycmZWVXRiV2lKZmVQNHYvdUFUbjc5OVE2MWNqRnFWY2pZNFJaOXBNWDQ5dkdPbWw0aU5qS09KNit6c2hlZHUzNzUrNHlaN0x5Y3FFMjZLcWN0VDdPYjEyN2R2WGIvWjVpUG9SanN1M281bjFDTGgxZzFoQkZidHVZMnRkNGtDUGcxcEN5ejJYSFVTaENkeG5wZkxVRTVwcnFVZ3VJWUpYNVpOWnZIakZ3blg0N1g0d0RGRlhXVjYwZ2VuQkU0NTNTSS9TNktKYnIxekVaNGFaMFBhLzhYWUwvL0p2LzZPZjlObVo5TlNQR3NmWjFNMEZIL0Y4S3NUT0VlWU1Nc0xKVnVSRVJiUGNsVENBV1l2RVBneG5yQjM4OHpRZWw0bTk4OGt2ZlBqM0hoRW1LN3BOdDNENUs2S3g1TlZtZkNRVjJxcW1aeW1BZXB5cUdLN0pjNVZUOVM3U2prcjhTSHdQeGo3SW8vUHQ5alpEczBwSGg2Ym84RGEwNStQSCtkUEN3WnJUUUg3ZTM2ZDgvajBKOS9CNHc4KzlIYU0xMlh4bi9xMVBzK3Yvd0N2ZnZZald4aGRaUHpKOFJ6K1kxdWRPWDF3UXhmS0c0b0YzWE9WOStPc0hmOUFxL2FITVFUUC9mVXBrdjZNYlBJemY0eFJTQkFRL01MMzhWaUw4WnZ4TXlUVHUyaGJIWW95eXVTS1ROUzdTamtUOGY2VXNmOFNSNkZQZnBQa0ZBL1cydXFja2lTeXdaL25IOGtvNysvM2QxU1V4OTkzcE9JTG9JZG5weW9hMVZzd3VlRmFGMFdiZXEwbkN0aDZGekZoTkhSMWo5RFRIK09TN3JtcStIR2VzelpSMFdxZmFRU2lKc1RmVDlqOERzUS9ITWYxanBncUFOdXo1SjJTVFdNVVY0VnlCYTU4Z3V1NGU1eXRsTE1XNzlzWit3OHE5cnY2YUtGS0t4Sllkb0N5QzZpU0EwcWJvRWRhelNMb3Y4cE5oUnpuSVNxRzVKai9FbnNRcTEzVXk5YTdVb3M5T1BlaFhMVm02ejA1RDB4L0R5Z09rNGRNa0M0aWNrb1p0Tm16Y2JUbWVQckwybnNIcFRiTHJkbEh3TnVwZDVWekZpMkVHU014Y1lDTVV4Z0tUcDd3MERFN0FmY25IUjhYdFI1eGlxQ0hkR3lHUTQ2ME5NNzU1UEZibU00ZG1FSWs3WjFqbERLclRJcWh6c3N0QXJPY0orY2xhdzRHWkY4bEJJOGhUcUl3NTFPbnFPc09pOTAxT3VLbUNZOUJKMGNFZGQ3NXFDdm56SVdyZ1V1b1Q4UUVjZTZRYU1HZzA2a0pHcTczZnRDK0hSclVjYzRoRFJwa29HM1lwd1VXdEIvNjJGYUtoTjYxcVFwVEtybkNHOERiWmlFcWVuSmVzd2JhdG1IeDBjU2Jkcm41bXBTdm5sU0tWZk5KTFJrcUxPdmx2bytoaVNsNmwwaWVMbWN1NGxPTVBVOWxoU21JTWJyUnZQemhkUmNtTldncEdYYzZscjhkeldGZnM4RFM5M1EwaW5wNnhqaTJwOVFKdld1VjBqdTB0VzY5OCtYY011ZVpMV1lvWWcvWTBDYlcyRjBaM1dDUFpGRGVoK2FUV25SaExNdG0zNCtCZDBMQnNGcmxuQVVUeTU2RG1URzdZSFlMSENXT0xWc21pblNocWFleTlMcGRCR1l2T2hkS1FaU09TVkZYajYyN21YclhvYVpUc2lUM05UbDlKMms2bUs1M3ZweDMyWTRtRzBVZHMxZHZRaHVQU1A2SzF0TDVoTjZ0V1dxeVRDZkxoSWdLZm82TUhpcFJCVkwxYmdxY0ZaUFV3Tmd5ZDl5dGRDZTFlTjZNcGdHbnJMVU5NSi9JU05mdXo3aUEzWkc1Y0crYlk5SWMwU1JmcTBPb3hzRmpaMWVYNWRMMXpwZnpvamxYYUpyckNtdHFFVzNyWlZmUzZneXR1V0tXdmF1N0xiWnNZNnJlbGVjc1dhVGZZUUp0NytXQVBQdnBGZkxsMUprMWhvcHFhTkdrQ1Z0Tm9JS0xTS3J4TFhOTVVvZTlnZGJZcnB3WVo5dkcrSldVV3IrNWtzd0Q5eUdJWXJNUTVYdzVyOUpGV3hTTmpFVWMrQ0dOcVVYVVBGVFNiRmpXTFZxejV6OUw1alJFMVpRQjhnS1NUS0wzQ1hwbjlVbHZ6cFNOT3d6TWRSY1RSYUFQa3ZXdHUxcFc2b0l4aTFHbGNaa285eEdHVnVPaTZBcmtYbFZsSTV6ZjBabm1XSzFtY1h0aVR4ZkVrTGZlRFNkT0p0TDF6cGR6elp5MU5EUUFLSFlQMm5pS0FYRnRxTlVzcXI0RjBGQjVrZUxTV1hxM050bCtwT3BkZWM2eVBhbjN1VGJUTTltNEZKaWRpYzhrbFJqSlNIaTU0anhnRjlNMnR5NTVOaTUzRHpVUjlMRlNYMWVMMk1KZXRoOGxvdzFGOWM2Yjg4aVlPd3pveHI3WUt0dlJUVjRrSGI1bXpidFgyWS96Z25yU2x1Vy9LNnAzNVRuckZxV0VYaUl2QXNzaXVJMjRKU01GN3dOcXVBaU5CdERlNGZHeG5rSExmR1I4SWlQQ2pheFhzTkVhV1FubjJhK2d4VFZSRlNxcWR6bjJLMHpPWTZPTERBM0EwVlZFKy8zd21wSVBsbFVtbmNFamtkZFN6eVloQ3FtTXdhSjZWNTZ6SlVneTJtVGFGeXR6MFhkMVYwWUszbHNwbXRzRDJnZElzMjY2QkRnYkhJWDNlSWovTk1FNHlrRVpFcGJvbU91M1M2cHA2bEJSdmZQbXZHbE1aSFlOMzhYQ0dUVDVxaGFxZmFyRGtibEx1aXJMNlhscjF2NXNZYjByelptMHdobkVrZTJ1bllOem16MDcwUy91OG5oekNyaDA0SjdSTjlxckdjaEdoZWRLeVl0dW5EV01NYW14eDVQRnp3SjdsY1FnYU0vdkVzZmt6T0pSVkZUdnZEa3YwTTREQ3lJNmZJN2ZEVTArVktKZE1XWjBwa3RnRUp2K3VoNG5uTWZrRkxFUzlxNDBaeUtFTTNocytISGpJbWo4N3ptTDUwNWNNYkFtMVZDbmNhVTcxeWI3MnpJZk0vZGxKRnI4K3BDT1NkU0xna3NRNWRjWEZXeTlTeXpCRk4wNFVGVHZ2RG12R2VNbElFNG1ucTIzUUpOUGxHakVpd0pwRGVwRVg1WExqeXZ4Y0FzRmhqSk5FVEFEaGUxZGFjNm1ITWxZeTF3eHhnVUFpNUo2dDJrc1JDbGY0SWlldlJkZDM3RTBOeWlHQjd0MFRGcEhkVlZYd3B6WmVwZDUzcmlvM25semhtN2NWM0x6QmF5S3JUMDBweGFqUTVVRkFjT2NEZUorV2h2cnBVZlg2U1BWSkFyclhXbk9XZ1puQ0lmWmcyUU9wTnErbFdTaGlTbmpWTVVGR3dZK3VsckxNbGVDR3VRcGhhKzErMk02SmgwYkEydU42VzdQNjQ0dDM0L2xyazFLVzFUdi9EbTNxRk55RTlxb2hIbnBOV05xVVRmMXFFY3NJZXlQM3NRTGF1dHBib3RZVGtXVEJBcnJYV25PUkFoWHNBZk4yRWxrNERqclZJdEV5ZFNFaGt1ZGVXbDAwRitMbHQwakJPUXA3VnA1QmVac1pFenEzREc0ZGN6RlhqU3dGTkg1YWdxbFVGVHZJbS9PSXpwYlJyMERleSt1N3FFeHRWaldwZ3p6eVZ0ZE1PYXFTNXNFdDI4K3BnMjN3bnBYbXJPV3dSbnF1cVozM0Zldk81V3pZbFppUnk2K0VnWFJOL3g2MUtSK09WMm1UUXp0OXF2R21HUjRVYURHUUQrOXFQYnlkL3dqa1AycjMzcFpQVkVZcEU0MVhWY29uOTdWZi9nV2UrNFpnNVEzNTZFMjRyQXFCMEczWW5ubTJKRXh0VEM4S0ZHMHFqc2hvaWF2ZTdJMUc4VDB5VFRqbmxQdlB2TzNyUWNmK0ExYXN6Um5TaXdaeGtZVEI1a3NnSE1PdDE3SUVwbDNseGtWbGRDWTN0ZGY5VE1wdGNnbzByd0RUam85SmkxWkVtMlRkZmdZeW9sTEc0eHV4aGlVYnozNys5QVQ4UHBWSXFjMzUyTTZldURHMkdsTWJRSEVoYWhTcFBZT1lZUG53TlRET1VZaDR1dWFMSlQ1dllCY2VsZi9ncUQ3OEs2a093WE9tcFFyaEJzQ2FselRCZEI5Vzg3ZXdheWxyK21ab1NaUUgybjlNREk3V3VFM1FHODJvZWhSWE1Ed29rQWEvVXJKbU4xODRUcC9VMDNUamQvSk1zZ2JrVHoyN2cwZ2dMamVwK3Q2Yzk3VStvTnk2ejQ1M2pmTzNKaGVGR0RZVVc2VlhTa0gzRStrS0puZlI4bWpkM1A0UFBoRlgrZ3F5MW1LNkw3M2dOOWVNZ3RYRytYbWR6QXNKTW5HS1dOczVGVjM5a2piMzBXd2IyUk1xcW5CS2E2NTV1b3htbW85YzJXVVErOStBcVloYi8yOVQ3MjVEUktMZHkrUmdUZm5SVHIxUkFmbTNWak8xbzV4NXFhbloyNml3RkQxdXJpQ2VUdTJNVEd6ODgzdkJvejl1Kzk5K2JkL0NNUWlwMy9MY3JZbE1lTkRZTFpqSm1FTW9iRWhTSmFhbExKZ3VLek1rampRR0M0Umt0M1ZKeEtHQi9qU21MS2JwaGNGcTdTMWJTTVVaSERGMWFGa0pyL24wRHVZRVp4aVdleUlaRTNxeXhsZUZPWWMrUStPTVhkRWRBMDl3QzNkeDBlSElsMzlMc21TS3NVSWRKVTVOSkoxSkllOUEybCtrbGNZUUVnaldwYXpsc0VWZ2phNzdCSSs3bnV1OHJuVGx1eWpGS1FtUGtRMWJ5SHBHR3pvamJGMjN4aVRUQzhLbGgxWUMxcE0wMWRQVGFKMG1obktvM2RuTzZJTzJtamRWM3c1ZzZwcDFyaENpSzM5RWc0cUhUVzFzTHdva0xkcXY3eWt5VUNvbGprWnlxVjNQeStJb2tPSEhVb0daVGxMT3M0N1R2SDFwb3N1c2ducDEzUlVoRDcxMWJUclMzWlJuSmpwcDJUbjRtSW1UV1VHNnZGeXJ6d1preXd2Q2hDMXZqSnNzUm00R21hVXlhTjN6OGMxY0tXbGJZOHZaK2hwVzRvMWRydERFV3Vjd0gya2VxSGxSY0V5Nml2RG9vTDV1NXJxcTVMbDh1aWQycTdjQmNHMHdTdkpXVXJndkNNRVpOOWRsY0hldmFkaUlsQnJRMkxLZGNjcUc4SGJLcm9GaWN3dWtEbE5wUEtFb2RxZzJNYjFqaDZUNXBPYU92bFFZenR6Z3BwRDc5UXpRYXVrbC9pK25FRnJkWHR4MGJiSEd3dGVGTGdER2pGV3U5ZDRNdjJaZURaMUtYM3RGdFBJbzNleWEvRUZqNTUxbGVSTUc1RUk0OUxLOVhnYWtIN1ZLczNOTUtTN3JqMnJMTzd3cEkya1VIUVhhSndrcXZBRXlJcnQxT2dPSk9neHlmYWlZT25tQkI1WHBFM2haSjAvT2ZST0wrcVBRV1k5U2ZQa0RMN2h1MG9FTkowSFBMYk85YTJoK3I3bFJjRXlDNlNpb2lBRGpmUXhKUzZTUis5T0pUbjBZTE45R1N2SldaSngzamVCMFQxSFRnZlMrM1o2N09XQkxQdDZjR3FYaFExci9janNURHhwbXJZV2hjY3JERnVkUDJROUpnM0VvekpvOWNqWlhDTURJdHRKKzJnWHlhRjN1bFBpeWxyM1JVL09NSis1cXJqajQ3M0dZOGY3ZUJ2SXFjV3FZMlpRU3g1UzQxWHhaeTQ1RjFKNWNTQ1AzdlZWSlh3dWF2Z3J5VmtSZFFYZ0tidGt4d2tZbVFpN2FtYWxOWngyVk5SNkVjbW5ETVBiMHFvc2N5K3hHcE5xeVg2QVhvS1RWRG4wVzZpcFJiejBEa2Q4M1ZsOE9WUDdqcFBxZlM1VVp3ZHZRem0xNkdrdDU5bjhaL2hJaDYwUWVabll5bEZSUDczcllodVBaT1Z5bkNVVjV4MmE3SHAwK0xUVG0rdWtaQ2QyMC8wd3RkYnJRRitQV1ViVkhtVHhCUFNpaUE5VjhBRHMxVHF1UnVwQWUwVlBWQnoxUkpLWDN2R0ZoZTRzbnB6bHlJcU0xY1lZOTZMd1dZY3dkTjFESVpmeGV5VjlvRzFZR3poR1BSSHgwN3RkQUY4dm5zcHhkZ2lqazFEQnIrcW9ET0hiaE5sdGtxV2Q5NUcyRFhZK25BaEF2anQyT285dlFnN3ZjZWhGRVM5MVhjTkEwb3VDcWVtZnNTVm5oYkNnOC9MU096NzUwUU9oSjJlcWQrcWxZTzVGd2ZPcVltcVI5S0p3cVVjdUs0ZzVlZjV3MjAvdlFCSXFhQ25PVHNSbFl0UDkvSHVRdkMvTEZMdFAwRHM0RWJBTkRQYWNoRkh2dGlBblB0dW94cVNrRjRWWGJ6ck9qbUpHM2RXZGVBM3k0NlYzZk82aEI2SElqN014bllFbWNxYzg5NkxnMGw4WWY0Y1hCWVZkY0oxVHhJeGpOUlhEbVB2eTA3c2VTRWJzUlNuT2JubmkxQTd3d2Fkc1hVTkl2bXFsZVVhYlJINno2anBZY2x4SHUvZERjUHJlaHdxOVYza3RPU2JOcHd6TGFYOUZmdXdjbG1HTSt5enhRWGJQU09Tck5nN2N3QkZiQTRKUkkrM0h1VTM3Y1ZzNEVXcXhGdmVBTGpaMmQ1ODNPZkdUOG8veTliUUZPL1d6Zm9XOW43UXg0V2M5eGpiMUZVZnM5SFNnOCtXc0NHVUZXc0RIVVFhVDdjZmdLRFlwcWVOY0oyT05MblJUbkN5NU5RTTE4aFJLY1M4SzNDRjZEMjY0Vit1ODVDRmNNN1Bldm1NbXlOaExRQy9sMG5NM1VkaXBkNFNzRjJkRDd6cmkwSVh3b29pekQ4aXl0U01ZMjcrcmJvUDN1N2JBY1QwZlA2dEw3d2haVDg2MjRPbHg2SGtPdlVOUFhjbGxCYmhaVVYwY2wvQ3J1UmxEY1p4YTdzQTRLZTBiUk5Fd3Vyd29uUGk4VTlEbGQvSE01TThZNktWYzlsYW5yWGNvTWpVeFhweGJGSTZtTUNyQ2l5TDBiZ3UyeFBUazBaSjc5OFJLNE5GYnA2NVU4V3BVU2hNVGM1dGpMTmhYZExpdmlOb0RQODZLVG1ZQXNKUVBtSlRGWis4ZUJVbWhqR0NxM2czNDh4MEFpN3N1RXZIR21QQ2lRQUdRRU1ZNnB4ZEZWSC9aUmFYbVNzUzBkYUNYY3RtcTZ0UTdxZ0UrbkExN054SWJZNTBkSVdVOHRlaVJNVjFreU4vYWtRelJ1ek1SQzNqNFdWMTZSenV5SjJjcTNzUndSM3BwalZMYjhHUW93RVptemtqYS9DNytSa0FQV0Z4emtVSTMyVldZNnh6RW1TMCtKcTFRTUZ6VkNxVjVyU3Z3MkVqYVlpaWJlNXUydHN1OXMvUFN2dUVoakZPWWY1U0YzQ1dGMzdvQ0pabHduc1BGb0ZoYVUrMUswZm9qNEg1RUV3cUUwOWF6OFRjQzBLdzUremR1akIyQ21ldkhQRUZDbU5wdGkxVkdBVGttVlNtZ2QwVjF3OUM3QnAvY3hsNFVPYlVRZTdXVHhDMlNWMER2S3VuaWx1d2psNzNEQVNiVkgyc1JTSTJtNkozOFJnRHljRFlRTjhaT29sV1ZCeEtDTEhEaXZZTExUKy9hSUZuaFZUNTFpK0hHR0xSdklIVllUQzN3eFB2MEx6Kzk0L083SE42WjBuSTJYUE03WEZJZWxDV2RzbDl4TEhkVVc4RGt5TUVFVjdwNzBvc0MrVEFtZlRQQ0UrOFZYQVgwcnFqK0d5UDBMZzVtMG9zaXo5emdpZmZwWHdYMHJoTDl0MW9HQ0NUWHM1aTRaUlhFYUoxNGdzeGd3aStFNXpkZmQ1RFEzd2dZQWhQWFE4UzE5SUh5b3ZCem9LK2tlMUVjTER5Uy9QUU9CS1ArT3c4K2ZHdnNSRmNZNCt4R2VsSEVtWnZEVkMrS3JsWWs1S2QzbTlqRU5JOVZFZlpwZFhyQTU4aktSUCtQaTdlUFh3ZzNIVjAwOURjQzBLVHZXNXd4aWdQd3Z2S2k4TU1hanlLeFYrc29YUzZwZ040VlpHaWNSeEV2QlVzdmlqaERmeEx2MVJha24xcXRnTjdkU3lVMnZRd2NVbmNzY3VoRnVXcWxZZFR2L04yeGE0cEl2aEdBNndlblJZVDBlOHFMSWc1cndIY0RIUEtVVC9MU083NVBadnY0OHNvQTJOM1ZaYmVoalpIMG91Q3BHaGlGWDNLdXNuU2RnaUUvdmV1QkpERExxZjdDV2J5dFl6QUN1dUgxOEF2QlBwYyt5S1diUWI0UmdCdXZMalo4WTB4NVVmRDhLSHRZalJjbDEvZWd0RGJ3YmxkMHVRV3oxbE1OUXcvYXJyd284VGV3S3ZHaTVIcWZqUFdWWkFDMjBVRlV4clFEK1BRUFRLS09KTE5BdnBqei9RcjZqWUFtc041eTBJTGtyN1g2S3VNWVZ0elZlRkU4OVE0TnRITm1vRVNkRUlEK1RkcTZDWlNlMGhxTlU0dG5FOU9kQ2RROHN2enNYUU1rcVdZSlo0czhTdXhNd0E2bWZxbkFMcDQvdmlpUHE1TXE2M1JNeDc1bG0xb3Myd1luZy9LaThNTWFyT2txUitnV0RYcU5zemdsb1lPbEYxUGpmVEo0SHduZVd6OVJCTGpwcjhoNzRhZDNIUkNzcUVsWHpja1YyTGIzNTJzdHh2NVRycXFUQ3kwa08wNnRRNWZvNkJ2ZmQ5QUEvb3g0aVhzUXJhb0xldWtkR0Y1SFYzSTB3SlZrdmszTXR3V09WRGsrYzl4WDBha0d2UFFPRGE4OS9FMVZHazBNT3FMNVZPRU11bXZhcFd2a0RNSElvcEVWZFY0ME50OXdhdW5xV3gxSUovWU54eVRYeWppbkdCT0w1ZEE3amNVSUJORmo0MFM2eWN3bDQvUU5tazVxM3lCS1I0Sms5ZUlwZWZSdVQ1SkhCemFaN2Nua0t1NW8zZzRKNFZySGpKTXN2eUQwbmI1WkEvNXFtaVpnTDVjN2xEUzlhZllFMUxzRG1qL0ZjQTY5VTEyQUx5dE9pekx2R1gwSFBRYjdoRlFLRXFSRTRXQWV2Vk5kWUF5Q3VId01oYmxQcUxodHNvSi9Lbk1ab1FrRTBySVNrNkh2WVdUYUJyVkcwTXArc2pZa1UvdUdZNUtqVkxKZWdaUThlaWRQQmVFem9YTDVzVHMyenZlZ1hka2hCRm9sTENraDR3cm0wVHRwZUhqWG9uSzVDRTRyRFZiNDVGZ2h4QjcwcDBPNmFZeXFVUVQvY0d1YU56QnNMbDlSMTdSdk1DYVo2am9kNlRpVmJMMjczNHIvTVFKOWJHZkZrUmthOWcwbU53WVVuZkxIZjlKUXlhRjNQOHJ1aXhuUkVOcjQzalJDVTAvZkpmL2ZEUDhIcWdhV3Nvd2FCdFMxUDROR0daMzhYekJCV2hQQ2JHRGFOeGlUeUNxRGxKdENNRnZ2OWtCRjNnYWM1bHNnN044WFp6a3lPaUZNYlYranRBQjE4ZVJwNG5UQzJYcDNIN2JBdjRIc3Z4dWErS2dxT1pLdHFiZloyWTVJcmpVWSs3ZkpFc1ZTeG1SbytmVEgyOUFvc0JoZmxMUys3UjA4Z1QzOHU0OWFUUjJhOWczR3BLdXkwclR2bVhvSHIzNy9NMk8vOHYwZlEySEZSNU9LeWRCbWQwbEZNSjRuSkFvekRqWEZvc25UQ0dmcjNiVm9vOFVlZnZScFVINTIvM1FhUEhQUytLL0FyNDlsNjEzRy9uUE9TdG5GTnNsMGFJVFBEUy8xRG4rTFIvblBIWlBXcm1uZlZxejF0bG00WEN4VDcvRGYwUDVKU0hyMjRSSzhZSkZGZXhmTVptZ1VETTUrQ2VJVHEyYnFIWjRQMmtDZGcrc1h0eWJTbW5ibWZ3ZEQ5Tll2ZmZZdlc0ejkzK25SWGlkMnEzRUdIK084ZGVNbUhHbUtyeWIvUHVmdDZ6Y1RzNmF4YWQrdUVQV1ZsYWQxejlRNy9oeSs4Mi9hWngvNFNLbEhzbXJPNXpZcys5WXdKaURUYWgybms2bDMvSDJHdWIrOHdkN3p6SGRObFhNT1l2OVBqSUxzL3YvT1VUaHZrWTJDaHNyNnJvbmp2L1B5U3BCWmJyTGVaVmJQWDJEQmRCTFkzelhaTlZZWitjbm1LSm1oZHprb1ZGbWsvajl2dFYvNDBKOU1sMFdiYm9Ybko3MzRUcU5zN1lWU2xzYWdaVWZPVGU5NjV0d2h1dDQzUkhucFdTTTZ6Y2pGMXJ0cHRsVFJhcGlUWjVWK2NRTG5wbmNENlNJNzk3WS9nWHJYbzYrTW5qdmdlUmllbTk2MUtuTjlaelh6Q2RTNzlRcFhCRmx3NThzZnF1VjF2dkpGUzgyWnk0cWlaSXJVVzZQdlR4WWg4UGpWbVNIYU9jRnkvTzl5enBwK3hWYlk2MzRWcGxkNm83TE43ZW5KT0cxSzNabU5Mamxic2h4L3lEeG44Y0xGZXE3OXdNTFUvQ3ArY01ldi9DVW9QVXU0THhSOGpZdmVBUzhVV3FXRlNmdzljR21LanllQnhOK0dQcDdOZUh5a2JsVjJrdVR4d1FBa3ZXSjU3eDRyNFI5SFlUUC9pUE54YkpTL3pOdkdvUUQvK3FHR0p3S1ovMUxwU2U4eExkNnBiaHZzTVVXa2FyRmJqdk4xVmZPOGNQVFhKdndEeFlVVDluSUl0QjBXY3ZnRysrbmxlSnFQVHl2bTJmT1BqN0JWU2RwVWg3K3E0aERvMmdnTXd0Um1aV1puQXV5SDhRVEZyMXo0TXltVlA0eUJmZ1czY2w2QmdVU2dVZG1iQTVMREJiL1BoNTQzaXllMCtxVDdydEwrd0dVV0QrTko0cm43MnBQVTJrUmJhODZQbWlhS2hZUnBJekJYNWoyc2FRdHovdlJxLytmOGVRYU9BWUdBUUVBZ0lCQVFDQWdFQkFJQ0FZR0FRRUFnSUJBUUNBZ0VCQUlDQVlHQVFFQWdJQkFRQ0FnRUJBSUNBWUdBUUVBZ0lCQVFDQWdFQkFJQ0FZR0FRRUFnSUJBUUNBZ0VCQUlDQVlHQVFFQWdJQkFRQ0FnRUJBSUNBWUdBUUVBZ0lCQVFDQWdFQkFJQ0FZR0FRRUFnSUJBUUNBZ0VCQUlDQVlHQVFFQWdJQkFRQ0FnRUJBSUNBWUdBUUVBZ0lCQVFDQWdFQkFJQ0FZR0FRRURnWWlOd1ZKVjR0YW9JWjlLdHJFbFJkWlF6R2pVN01ETUVLNXE5OGN1dW1zdlB1bEw5MHI1ODRpcC9hOHVWT3RXMDZwcFVIZVVzQUdZR1pwWmdSZk9IUCtlcXVWSCtQOERXenB3YU5uN2R4VytxYVpVMUthcU9jZ1lBc3dNelE3Q2kyU3R1N1lqR3BmOEVyT3RVNkdpajhqOENxSzVKMVZIT2Vud3pBek5Mc0tMNUk3ZDJnSHBjTFVwUzFGdFBVZWhvWFBVL0RsWFdwS2c2eWhsWXp3N01ETUdLWnE4WWZ5ejZtMlFNSEg2cktFMVJyNnYvMytVckgyVFB2VjFSVzZ2NEg0ZXFheEtodlBIeDlvUC9lS3JhVkJZc1JTZ2xNRE13VStRcG5UeWcyclhSSW9QclNya1pIdmsvcXo5bGVMMzdTQXJiSmRvdDA2WjRyNnhKa2FhODFzWW1uYjFOaWwwU0xFa203VDQ3TU5Na0twayt6L1kwaGZrbUkzb1h0YlRCMG1WeWgzYlZ2eVkreFg3bVMyLzZRY2FVaGk4YU5qWTN4WndGcTJ1U3BqelhldkFuLytvZlcweGI3bkpnWlRWdFptQm1DVlkwLzZVemFZVnFiL29jOUdHcWQ4Y1BpbEtGZXJYMkw4VzE2K3lkR0JvdzlUK0tkWFl0enF2aVZsbVRJazM1K0VFZlJGOWw3SkZzUVNtd0pKRzArK3pBVEpPb2JQcElHYUVSWXc5R2h0NnRsRmw0cml0VDhNYjdYTFhyNUNGMXFYcVhiWUpkdjdJbVJZcnlYUHZIT2RkajNaZEtnV1Uzd1k3UERreGJraW5GNTdYbCtjSUwvOUEvTnZTdXhyNVduTTJ1TXBhZEEwRmxyRWVsSHRzcVRqbWpablZOMHBTWDR6ODkzOUNUaDFKZ1pUUXBtaG1ZV1lJVnpWOWlPN1NxcVhkUlEwM1JhS0Y4NGZiWDQzTHpqSnU3S0ZwbjdOVTQ3UXFkVmVhamw3dFVkVTNTbEhkbFEyQ1FpRnRYQ3F5c3hzME16Q3pCaXVZUGxWWGlGQ3k5NnhXZi82OHBRN3J3U2l6Y25KNDkxbGlwSmN2RTFsYldwRWhUYmg3R0ltd3pOUmNwQWRiRTlrRG03TURNa3F4b2ZzdWNhRmw2dDE3Y0xDMlM1L0h1V0xvT1UxbytLbUZKTTlwYVdaTWlSYm5HenE0S0taYVo2bDhsd01wb1VUUTdNTE1rSzVnL3IwWStRY0RTdTQzaUU3eGROZjdBM1B1T29ON1FnOUs0c2dsZWRVM1NsR0dKRlBmWEszcnVVQUtzcktjM016Q3pCQ3VhdjJ3Wk5FdnZvclljSTcwWmRKUkJnK1hFZ2FnK1pFcmJsdGloTjhsOEZhcHJrcVlNeTRsNFliSEdkTmNzRGxaV3kyWUdabGJqSlRVQUFDQUFTVVJCVkpaZ1JmTjd5dGtoS05oNjF6MHJTTG1tbmNRd0Jkb1RWSGFaMmdGWllmc0ZLV2RWcTZ4SmthWU1NOVc0VzgwenB2WmVDb09WMWFUWmdaa2xXZEg4Z1RKQWdvS3RkN3RLVVR3NXJHb3pzTWprbWhuc1hUK21NNjhmbHlmbHJPS1ZOUWtjMzF1U2VZdkZxM1d3ZDJxRlZCZ3NTVFh0UGpzdzB5UXFtOTVSRTMxQnlkYTdYdEhoY0ZsTnQ2TzU1cy9HWWc3ME9GdGpoVWZ3akRaWDFxU0lVSDdEZzd0Q0ROaXhVRDdPd21CbHRDaWFIWmhaa2hYTnQ1KytyWGZMUllmRFRaZkNOcGtldGpzNldGUjRkNzNLbWhUWmxKSC9BdE1JRlFiTDNSQ2RPanN3dFF4VERXM0laWm1rYXV2ZGlyWGVsZVV5NzJPNWhxVWxHWGx5WGJYZXBTWHloZC95NTA5LzhzZHV0ZmRjcGF0clVvSXlzdDlrdW9NVkJndm96UC9GSDN6aTg3ZHZxTVdZMGJSS3dUUTRwVWJXMmRrTHo5MitmZjNHVGZaZVhrZ20zQlNUcUtmWXpldTNiOSs2ZnJQTlI5Q05kbHk4SGMvdFJjS3RHd0t0Vlh1V1pldWRMakRYVW95dkllTXZTMFp5aGkwU3JzZUx1b0ZqWWtqSEpKZ3NuWEw1aS95MEdiLzJYSFcxeEhGdWVwT2lrbUFoQXpKMWdGTUNhb25oa214aTJwSm9rbHZ2WEZoTkRjeUpZcWxNNkYveUVvM1VDZHhKTnBTNWpHR2RGUjNsMnFJVERqQjdRVTlPTUJwRjlrT2FaL0pvTUV5ZzVYVVBTM1psVFBxQ1pZSndNRFQxSEJ4TDh3dXdQWXlEVWJSYjRqUnpXL0RlVThSSXdLTkpVVW13a0d1Ym1IQU5GcEVuWjNDaTNsVUtaajRCMTU3K2ZJejZUKy93R210TjhSRGU4K3M4K3VsUHZvUEhIM3pvN1JpdnkrSS85V3Q5bmwvL0FWNzk3RWUyTUxySXVBN3hIUDVqNjkyY091ZFQrOE9ZOFhOL2ZZcEZQeU1aUGZQSHZHYjBHY0g0Rjc2UFIxdGM3VVdPL0IyUzZWMjByUTVGeWV6ODl4aUJQVmNOanlaRkpjRUM5dEFiOTVVVUdpeVZsRHN3VWU4cUJUTzNpQnNjOWo5UzVidWdhUGQzVkpSYm92Y2RxVGpNZk5uWnFZcEc5UlpNczdqVzRlemttczdBa0sxM2tmU1BZaVlhenpQTk4ycEMvUDJZRVYrL0EvRVB4MkZwQldVZTNNSHBSZDdrMkpUT1pGSWliL0RwajNFSTlsemwvWnBVQ2l4Z3Y4M29PeVFVTEpkc0U5S3VmSUozVy9jNFd5bVlFNFN5c25iaCthckZPNS9hdnFMVkRMRlFEak9zQ0o1TmM5Nnh4QjdFYWdlZTBFeTlJOHRPVUJ6cHR1SVNvUnluUEJUL3RObXpjYWptZ0FxMk12dTY5Q1l4RkRvMWJ3aU90aWh2dEZuSHIwbWx3QUxHSGUyOWd4aTE1NlpVZVdJamFKSlQ3Nm9HTTQ5d1dBWWNzWFI4WE5SNnhDbHNRamJSUTloTHBLWFJiTW1Ed0dEZURreW1TWHRIeDB1ZzlDb3Bmd3h4RW9VNW56cTdYSGQwL2E2aC9wdW1VQWFkN0FoMkpya0xZcGIyYkZJWnNQZ0ljRXJZVzNDUW5EeEI3TVpPdmFzYXpEekNZUmxZeXVoZEtMUnZoMFpObkNwSWd3WVphS1gyYVlFRmJYYU83V2VYMExzMlZlRzJZV2ZSVmhCckNDeWF5blZmVHlLNHlzNzZSSXdsUTRWSlJxNGdiSkNtNnQyZVNXRnlrOHFBaGF0WjRWU0lPUnBnbVZMa2lJMmhTU2w2bDBpZUtwZzVaT05GYWlBZzJXZm9XSjUvTklkOVRRdEwzOVBSS09wOVM4WEc5dVErOFpCYVZPOWFaRk1JYVBTQXNpSUZnUnE3SzZNYmFqMGlVMkR4K0x3S1EyQ3hsTjZoRWJmN2pLRHUyYVF5WU1HcTRnRVpXS0xJQUlzMk5sZjRHSnFVVURDc1dUV1l1YVREUWwyUThGU1dYcmZNSGV5cWtGd29CVkU2T2taZFBiYnVadXBkaDVyT2pqbFQzQVRLRlBlVitJd0c4SnhQNk4yYWhla3luYUxLdHBEN21seWhrRFFkVE5jN3p5YVZBUXU2MHA0V0NVSUdXRWFPaUh4dXk1R29rbEwxcmp5WWlrZTV3RFk4OEJOSm92dElodUk3TG1CM1NGcmJIQjNuaUNaNUdvZW11YTZ3eHFob1d5OTJrbDEwYVBucnN1emRzYlByeTJhbDY1MW5rOHFBdGFhY203RllHZmF1YnFtcGJFeDhUOVc3OG1CYW5JcEdzWk5LRTdhYWFBeXU5ZTRRMGkxemRGVEh6cUhJMks2Y0dHZmJkQ1FkcWVPT25MdzFSa1hxOERjT0RaYmFyQm1MQ3FpK1pBNytSRjRSM0NVemlVUm1ORW52OXN6aWs1dFVCcXloSG5RRVN3TXNVd3FNNmRlQ2tubVFNa0h2eW9McDVPZWZpS3M1dVk4d3RHU0tJamdDUzIwTHp1L28vczFZcldheHFYc205OGtQcWFIWllyVWVVRDdWOVRmVWFoYjgxYmJlRFpYdkpxNlFwWGREYzhtaTJmQlF1dDU1TnFrRVdHdktheVNGeTlDN05YTjlKMnZKZTZyZWxRZFRzaWg3YjZ1VjVMenRDUkhMM1VQTkFiMjk4dFV1VEcwUlc5aXpheWYwemxpeER1akd2cGhtN21oR2k5L1U0WnJsUjFsbDRuMVRQY1BKOHQ4VjFUdlBKcUZ2NEZETDdRUFdRTHdXVENhaUJsaWFxQXdWMWJ2eVlFb0p5dDRiZ05ZT0p6TFdjM2xKRkhkUzFleFB1SkgxQ2paYW8rTlhEdWMrTFQ0a2IxNExCNDFld1ViUjhKcVVBTzUwd1EzUndTT1IxOXFTWlJLc1pVWjhMNnAzQ2JySnJrU2JWQnlzMVJqa1JUMnJ0UnB0dFFpV3YvdDJFbzJuMnJ2eVlGSTJaY0k5VUswREpGQTNuUk9jSm83Q2V6ekVmNXBnSE9XZ0RBbExkTXoxMmN5RXVydkdRbi9oREJoZDFZemFwem9NTGdVU0FZOWpYRTZuWnUzUEZ0VTd6eVlWQjJzUWc3cDVUN1kwYTMrMnNONlZCbE5LV1BhT3MySHVvMzJqNlVEaWROR255cFZTeE00YXh1alkyQ1BNRjlUeUpFNjBqWU41NW15c1htZkI0dU4zQTZQRHVDSk1LNDJKWnRQd3NBeGlnMXZYMXRsNXBrd1JBK3RaY0g3bjJhVENZS2tQTkIwcnJFMndTRnZpWUdHOUt3MW1VcFppS1RpdFJtL3hYSnZzdEV0U21Ma3ZJOUhpMTRkMGRLUmVGRnlDcUIwR1VjSFdPM01aZXF5bWxWaTY5UlpnZEtJWUVTOEtwRFdvNjNwVkxqK3V4TU10RkVnc0JoVWhFU2lxZDU1TktneldRSTRiRFFXQkNaYlZIb2dXMXJ2U1lDWmxLWmpTZ2tkK0ZFVXYwdE1Ra3BTNVFURThNRWJIZFZSWGRTVjZxSzEzNWhIYUhuQlZkZGNlbW1QVTZGQmxRY0F3WjRPNGQ5VElwMnU3aGtHa1ZVVzRxTjU1TnFrb1dLc1MrZittZlZZbVdNa21GZGE3MG1BbVpTbVlBallNMmx0cldlWktVSU84ZTVKdXJkMGYwOUh4V1ByOWVJR2F2YTB3Wm1SUkNrVVdpZVhrSjErMDNyMzBtakZHMVUwOTZoRkxDSnVKTi9FQ3VhU1JBR3M1Y1J3dFBzNTZOZ2wzYzRxQU5XQzhTVzJvZmlxeE5zR1NxZnBlV085S2c2bGxLQm5DcllKcnNDTjI2cUlEZVVxN1ZsNUJmNlIreHAwN1JvME9YZHRCenNCU1JQT05razJnREZaV1hOMURZNHhhTmhXV3ZBSUZZNjY2eU5yUE1MeVNxTDRYdFhmMHJTOU9iWEtUakYzRS9HQ2gyMDllVzFKb0V5eVpxdStGOWE0MG1GcUdraUZzOSt0UmsvcmxORVhvaE9yNWJyOGE5YUNzekRTOEtKQTQwSG9VMVY3K2puK0Vvbi8xV3k4cjNZTGg4bFJXaFR0cXUwUjVqaDBaWTVUaFJVRW5vbEo5K296dVNXb2J4UFRKTk9PZVQrL3FQM3lMUGZmTUthM3AxeVE0cUY0RXJBWWdJUy9GM0FSTEphdEFUcjM3ek4rMkhuemdOMVF0Q0pRR2t4SXJGY2JEVGZmMXgvaE1XaTB5bmpYdjRDdFBTdStXTEUzZEpnNjRzUVNTakxWZGJTbUJCMjZNbmNhOEZzQytRVlFwVW5zbnpoQzNPUll2WWNYK2p5UjlUUmJLL0Y1QUxyMzdmZEFhdkg1VmtvVzdYNVBBNGFON1FHNncwTkxMUzQ4WUpsaEVwRGlZUysvcVh4Q0VIOTdWQkVxRHFVbVZEVFZCdXBFNXRDbVNIYjFCc1FGNmczcDNGR2NhWGhSSTA1Lzh3S1hBelJldTh6ZlZOTjIyTVJyaXZ2Qk9UR204YjV4ME1iMG9VS2FqM0NxN1VFdGVKM0Z0TUoySE11aSs1OUc3TjBpeTdIMmFpRitUNEF5SjJzM0pEeGF1cU9TbGwrZ21XRm9pR2NxamQzUDRZUGwxZGtmV0t3K21wbFEyTkViWnJycXBqUFN4MEVXd2IyUjByS2xoTXE2NXBvZERGNjI2SG9Nd0c5MkdkK055clIxOG1Vcmw5OVRJSHVjUGxhN0hDZWJ0MkpiRXpNNjFydmdKT0liNDF0LzcxSnRCREhMKzBxOUpVV1ZnMlEzSzUwY1pNUGJ2dnZmbDMvNGhhQkk1SmxzV3pLUXNSVk53eUROc0VTSFUxY2RHaGdkaWRPeUxiTk9MZ21sdGJkdEVFZU4zaGUzUk9PNWV4cjF3RFQzQUxYM1NaWFJJQzBKNFNaYTAwdU5vVjVsRGQzNGV2ekZNTlU2eE51NnhFbTVlVGNLempCS0M2WUtWYkZjT2V3Y04rVWxlY1FBaEtWZDVNSk95RkUyeHpyb2JaQnA2WTZ6ZHg3RlVqWTZtRndVckRmVDB4S0FoSWowMW5lTnhYQ0hFTm5ZSlBUZ2ROVVpaWGhUSVc3VmZHUklVNDkrYW5sUVo2VHFTWTV4bFp6dWkvQmprMHAzUXEwbTQySmE3aU5NRlN6ZEZobkxwM2MrTDB2d2cvNkdzV1JaTVNVZmRQL1hWdE90THFvd3pnR3ZKTkpVWnFLZkE5d2ZJNkdoNVVZQ3kvbVN2aTgxQTcydGhOam04d2IzMEl6V2dXMTRVTEt3K3lZc1IrMW9sTzNsMm5vam4wYnZuNDZwOHVoVWJZczhtd1lwZXF1eVV3VW8ySzQvZXFYM1BYWGpBMnVDVkJOT1dwZFlHNmltWHd0R3VKT0l3UHBqR1NCY2JxdTM3YlhSbTZORnhQcW1wazg4aXRrMi9OQjdlMk9OOHdJc0NkNUFoaG1iM0drK21QeE1QYmk3UmJUUmFTNFZ6NkoxNlJtaDQxZW9nOG1vU2ZqTWdIdktuREpacWlRcmswVHZabGZnb3BSWng1SHZ1aXBvT1pJT3B5NG9RdDZhQW1ldmFzd3ViOFYyb2MySW15UmhreFhacWhNcXJSMGZiaTRJVm1zcmZJYXZyK3hWMnFDTVFRcnR5d0ZQV3ViNDExQmhsZVZHd3pJSmFndkFhNWs5REQ0dG1ob3JsMER1OStYRU1nbW1QajArVDhJeE5OV0NwbHFoQUhyMDdsYVc1cTJaZnhrcUNLY21vZSt5c0FkanM2OEdwS3VRS3pMV2hBbG96eHdWUFFSaTJPbjhXZW5RY0NLVXhxdlRJS1dFakF5TGJsbjFFTEs3eFFzZjdlQnZJTVdyVkhJOTVrWnArVFpmSDZjL2N4TWtmTDVsRDc3UXh4aVc3bkhuQ09XaVBKdUZ1VGpWZzBmYUtjQjY5NjZ0cStJRGx6Qk5lMVNPbnhGVVJFY2dCcGxXalJQUkZSRnFQL3dhbGJkbjVsN21YV0kyT05kZmd0cFptTllHa2ZoOVcwTmV2NG5aMk1HVW94NmllVmdGUmt1ZHF6NVpPRkNIeUNxK2RKZU5lZW9kVENkMExmWm9FYnViWVVrNGJMTmtRZmZmVHV5NjI2VWpXSHBZQ1UxSXBmYSsxWGdlcDlOQmlFT3hCRms5QXh3QVpIV0g3MFhFMVVnZmFLM3ArSWVxcGpUSHVSZUhuUUlXaDZ4NDZDRjlKSDJnYjFyYUpvN2FYM3ZHRmhlNkZIazJLS2dNcjJTWS92ZHVGcDZpOVErWEFUTXBTTUFWT0JHQi8ySEZXMzRRYzNsSFFNWUJua3VQUk1lbEZ3ZXgxbHhYRURNY2ZiZ01sUHJaekx3cmZBZU5qVk5LTHd1dVBYRllRYy9MODRiYVgzdkhKa0I3cmZacFVIVmdjQS9yanAzZkhBRFpaOVpjQ2swcFJLZ3duQXJaQnJEMG5FWVJ5QzNMaVU1WnFkRXg2VVhqMXB1UHNLR2JVOVl5Smw0TWZJTXozSmJnWEJlWi9zY2wxZUZHd3hvSThveWFyeS91eG1yZklsT1RkUysvUUVKTkJLZkpvVW5WZ0pkcmtwM2M5YkpLZXdaY0NNeUZLd1lSMU1NRG9EclkzcHdRNW5HWDNJZGdUVXN2UmNUNWxXRTc3Qi9IajVMRGNGaHNVdFhqZTBRTkd5SEozSDMrVFY4cWZvdGV0WmJLc1dQc3NjV1oyejBqa3E5aU42TVVOSERHbklBaTEvaDVOcWc0c0xpOTEwSDZGdlorMEtlR2c1UWF1cjFxSkhVSTdoNkswZjVoUEExUFJtV2FnQ3dZRDV6Ukp6VUF1cUpHbmNPZGVGTGhEOUI3Y2NLL1dlY25qd0dabXZYM0hUSUJZUnh6ZUVGNFVmUTYwdFpNb3lSUFVvVnd6KzNmMVRNekllQWtFVGJuc0drNjlJL0xtYjFKMVlHSGJmQnkwTHIwajdmWUUwMEIyU2hIaFZ3UGpvODQzR1lRWElHTUh4a2xwM3lDS2h0SGxSZUgxNXAxcnBlVjNHVVI1cENsNm9QQ2lDTDBEUytUeW9vaTZ1eWRKR2xGMDY5U1ZpZ2RpVWk5N045ZldPOFNDV3RIOFRhb09MR3lrajRQMkdOdlFWOUJ3M3hBMUxINWdLanBUREF6NFl4aUFtSGRkVk9PTk1lRVlnQUx3VUdCSWNucFJSUFdYWFZScWpzU1IyQmpyN0lpOGVJenFrUUhQckZRN011TWk1a3lFckhXdVBkQ3E1R1gzQWFmZVVTWFAzYVRxd09LTjlYRFF1dlNPV2dRL01GM0FsMHlMdnhIUWc4ZHp6VVVLdlZsWFlkWjFFR2UyK09pNFF0dmdxcFlqcmN0ZG1mTnk1UmlmQSszU0I1NkRTcTRpWHVzS1BCbVR0c3JLNEZZZFdBbkdmdXNLQkZkdTRTVkl6U1FoL2tZQTlsU25wY0dOc1VNd2MvMVl1aVlmSGJmRktxT1V4QTArcFl5OUtQeFBRMkJBRjN1MXBlZzZLaGZRdTBMcVh4MVlpVVlWMExzcDJJcUVHRVVUNURjQ2NLeHh5b1ViWXlmUnFzb2I4ZEVSRG5HWHZnYWM0MEErWURGRzRZbjM2VjkrZXNkSDZLdEZwS2dPcklRMGZuckg1M2M1SEU0Sk5sVWxITXZ0eHhibzE1R0RDNjUwOTZRWEJmSmhkUHhtaEllNFMxKzdhUG1sRjBXZWRNRVQ3OU8vQ3VoZG9ZNVZIVmdKVEFyb1hTVmRHZ1NyRTRlT0dVeTRkMlF6OURjQ2hxQmZMcXpGZTYzU2l4SkZEUndkVTcwb2ttNmUreGdQYjBndmlqanBjaGkxZHZKVTlTM2pwM2VBQlBYZmVUQ3JEcXlFRUg1NnQ0bE5Tbk45SldqN0pmaTRkeVJsL1kwQXRNVDdNcG5jY1FEZVYxNFVmbXprVVNUMmFrbXBJc0ZqM0tDUVhoUnhEdlFrM3FzdFFtNVNuUUo2TjRsY2FsNTFZQ1ZZRnRDN2V3a2lVMG53Y2UvRURNazNBbkJLL0xwRER0d1l1NmU4S09MWUNIdzN3RkhTTjJrYktFZWRIVm1ObjNSNXlibTJrVVVLMzczMGp1K1QyVDYrZkt5ckF5dkIzMC92ZW9BMVRKZXF1VHpjTzdFQTVCc0JDSmtMYkw0eHByd28zQi83Y0JwZUZOaDVBNDdLaXlLOG9nZVZlRkZ5dlUrbUZaNzMzOVJ6TlJNZlhYVmdKZGo2NlIzTWFWTDhzd25DNTVGQXZ4SFFCTW0ySEV3aCtXdXR2c3FBMGZIQk5Md29Zb1BpS2YyNGNZeDYxcm0wVWJ3TEI3enNIVnArNTVRakIvdkt3RXJ3OXRPN0JnZzJqYlZnUW94Q0NldmdNRk1YZG9tcktxWURiWEIzS0M4S1B6YkNtcTV5dWtiT0VNNG9SeWVxTURlNEZTMzF2ZlFPTjFuZGV6ZEsxdFJBWldBbE9QcnBYUWVhVk15RUp4aVhUNmgxNk1vYVhkcjdEcUl0U0NkZTRoNUVwOU56dUEvOVNISGsweXFYQUtwRThZQ1gzb0ZGbDI5SmVITnNRZDFLd0VwSTRxVjNPSmFRNDNjSll1ZWI4Q0k0aFBXRlBrOVhsK2hBT3JGdm14Q2R6b0ljN1FxMWJ4Q2w5bGRMVmo2VVErLzAzSFlFY3VqaDM0OTVCK3BXQWxaQ2pEeDZ0eWRyb1UrZTlXVnN4bmY0MDJzcUFkb2J1VmRLMDV1bWZVTzlPNkQ1aGNONGVHT2YxRTdoVDBvVUR1YlFPNlV1ZkZseFdwQlZaV0FsNU1tamQ2cFhqd0ZibDdNaVFmVThFcjdIMmhnYmdYRDlKR05JcHZZTlIwZEhxV1M5ekJUc2hEdWtWS3U0bVNGVW5NRThlaWRQQ2VFem9nMTJFa3hMSEpsMXB3ZFdnbUVldmNPTmRieDRWOXJod2RuL2ZMdHQzcUN2dWx3OFhkTyt3ZWhJVmhsbG1nR0hOd3o3MmtsOWg3Y01GMTQzVysvdXQrSS94VUEzNGxtL0tNZkt3RW9JbEVQdmZwU0pQOFhBVi9YSXQ0WVNwTTR6b2ZabklJdGhidjRGRTJTbko2SU1UUHNHb3lPWk9KTnkza0dZVUJyVEtORDdJMjhpK1NwazY5MGU5SUszQWJINUZxRHc5L21vT2twVkJsYUNWN2JlM1llOTlHOGdvdDhOVFhwVUZiUUp3U1lsZlByamJaQUZPdllYWmFsdmV3ZFBZQS8vN3FPV2hFUFR2c0hvZUZWV0tuY0h5M0pDS1l5TVZRYk5LUjNPMUR0NGsrMmZHZnVWNy84WW9pQStvbFNJYVdWZ0phVEoxcnRyMFVhTFBmem8wOUNmMmYzVEJJRlpKSXdRWHJ6VU8vd3RIdVUvZDB5SmRrMzd0aklsTHdwL3A4TlE4YTZ4eWpDRktCbkwxRHQ4Z2Y2ZkJBUm5IeTdCckRLd0VqSmw2aDBlTk5wQW5ZUHJGN2NTOVdlUzBEaURqM0hldW5FVGpqVEZWNU4vbi9QMjladUp5YzNZdEc5WGlrKzZKYS80dm1IWnQ0WXg3RnVGeTBVejlZNC9sKy84bS9iWkJ6NVM2aEZWQmxhaS9abDZ4MThQblB2TEcrdzl6M3hYb3ZaamtHQjkxOFR4MzNrRkcyRi9pbVBYV0dVVUpPcXVObG52M0hVS3BWWUdWa0thREwxTGxIL3NFaGJmYVloY2U2R1VRYUMwcnZkcExIcnBXU002emNpNTZWMTFZTmx3WEhxOXN4djhPTWJQVGUvT0Q1eWdkK2VIZFdGT1FlOEtReGNxbGtCZ3FOYnRKWWhjcktwcjd0ZE9MNWFRVDdvMGpqOTBmdHdoMlpqU0x2bmpqc09GbG44NS9yRDVoUmJTVTdnUDduaFdDTVVEQWdHQmdFQkFJQ0FRRUFnSUJBUUNBZ0dCZ0VCQUlDQVFFQWdJQkFRQ0FnR0JnRUJBSUNBUUVBZ0lCQVFDQWdHQmdFQkFJQ0FRRUFnSUJBUUNBZ0dCZ0VCQUlDQVFFQWdJQkFRQ0FnR0JnRUJBSUNBUUVBZ0lCQVFDQWdHQmdFQkFJQ0FRRUFnSUJBUUNBZ0dCZ0VCQUlDQVFFQWdJQkFRQ0FnR0JnRUJBSUNBUUVBZ0lCQVFDQWdHQmdFQkFJQ0FRRUFnSUJBUUNBZ0dCZ0VCQUlDQVFFQWdJQkFRQ0FnR0JnRUJBSUNBUUVBZ0lCQVFDQWdHQmdFQkFJQ0FRRUFnSUJBUUNBZ0dCZ0VCQUlDQVFFQWdJQkFRQ0FnR0JnRUJBSUNBUUVBZ0lCQVFDQWdHQmdFQkFJQ0FRRUFnSUJBUUNBZ0dCZ0VCQUlDQVFFQWdJQkFRQ0FnR0JnRUJBSUNBUUVBZ0lCQVFDQWdHQmdFRDBsajkvK3BNL2RxdTlGNkI0d2hCWVoyY3ZQSGY3OXZVYk45bDdlZE5sd2syMmcvR24yTTNydDIvZnVuNnovUUNqRysyNGVKdnRZVHhPdUhXREhmS283MCtiOFd2UHQxNG8vNWdqc0NrZVBQNit6cHVpRSs1Z2ZLanpNYnFpbzljd3JoTU9lTlQzSitpZEwyS1hwUHphMDUrUG4vMVA3L0FtclRXRmFyM24xM24wMDU5OEI0OC8rTkRiTVY2WHhYL3ExL284di80RHZQclpqMnp4cU85UDBEdGZ4QzVQK1EzKzhQOUlOYWdMaW5aL1IwVWpqTC92U01VWElIcDJxcUpSdmNYWUs4VzBMb3FlL2hobnZxZkpoZEFUZzhBdWFOTFhkR3MzUVkrMG1rWFJObVR2Nk94NWlJb2hPVTViWWcrS3FoMVFXQWR5OFZ4Ujh3aWhKd0dCUlhqeTkzUkRGeTA5QWoxa1JBL3JabW1jNHYyU3J1d2RRalVPZXVjTjIyV29zQXBQL2x1NklkdlcyblFKc29sQm00UG92aTRkUlF1c1Q2T2U0UTBnRi9UT0U3VExVYndHVDU1N1NVUnpPcStZelVKejJOZEpXSnBZeHlqcUVaM1Z4ZktHMEh3R3ZjdUwxdVVxMTRWSGZ5cWJ0RzZadTJpWjVrSXBpTDRxQytPOWUwQmp5ZkRhaDVOcE9pWG9uY2JpU1F0dGd5cWR5RVozSDhsUWZNY0Y3QTVKYXh1cmtHaU9Ec0trbUFvZTMxZEJSeURvblFPVUp5UUpMWm8wWWF1SlFROVhuSGNJRWkzR1hpUFJCV3RZSmxraXVFdkc4RVJtRlBRdWljbVRrb0pyeW0vRWpSMG1yTk1WeUwycW9jRDVIZldqakxOV3M4TXpYVGtaQ25xWHhPU0pTWUdoTTFhT2VaYVlyZUZ5OTFCRGdWdGxYOWZScUVWdElVbFh3YUIzQ29vUU1CRm9nQzd0OEtUeFF6TUhZbXVRZWFKVHR5RktWckJyRTBkUnJCYjBUb01YUWdZQ1BkQWxidWZxN0hrakF5TTRDdS9wMUNZWVJ6a29RK29TSFhOMUtSSUtla2ZBQ0VHS0FDNGQrRnJoalErT2FEb1BvMmVYSzZXSW5UVmdIMDBYYXV6cHNEc1U5TTZOUzBqbGkwclVwYm4yenlYUndKbi92a3BlL1BxUU1lMXF5ZlNpaEhGV1FSY0NDUVJhb0Z0ZzZWNDgyMHBrUmVZR3hmQmdGNDZycUZMcnhQU3BSRE1RN0oySlI0aHBCTUNHZ1krdTFxS09PWlVMZWZka3BOYnVqeG5UaTQ5ajZmZVRCWkwzb0hkSlRFS0tRQUQzL3EvQmp0aXBDeERJVTlxMThrcDBySnd1VUxoengxWERTQXQ2WjhBUklnUUI5QTIvSGpXcFgwN250c25HMlBhclVRL0t5c3hzTDByZStWMzloMit4NTU0NWxZVEQvWWxBQUE4MzNWOW5kNTJOYlpFTml1YWRhSlBvM1pKYlV3MHl1ZXpkNzROeTQvV3JSdFVRdWV3SU5PR1pqNzdwYm1WSGIxQnN3TFlHNmgyc1FmaVY3VVhKWisvZUFEVEY5VDYzRENIMWNpSXd4cWQrMWQyMmtkNmdXQVQ3UnM2QjFyTE9vaURCSFBidUorQUE0RnQvNzFOdlJxTW5YcWQwU3hKU0x4c0NlTGd6elNYU1pVeGF3dUZCRkpGem9EbThLTG4wRGdiNVUwUVV0NEtOc3krWERlYlFIZ3NCNjZ5N2tkdlFHMlB0ZnNUUGdlNklBam04S1BuMDdpd21pR1kzVGYwRnkvQjdFUkg0MUZmVHJpOU5GdGM2NjI0VUhpaGR1SUliRmJpcGRsY1V5T0ZGeWFkM3o4Y00rVnMrMmE2WnVIUzRYUkFFYWpoQlNya3luaVlNcG03dkhTaU8ycUFBTDRyNFJJQWdOcDk1RmdWeHlURy8wN3ZDSFJBanh4cjVndUFkeEJBSThKZXpVdlJ1YnpKSXUxRHR4RjBFc3VJTmloSHFtejRIbXNlTGtrdnY5Sm1XWXhCajRqbFJ0NGdoZGJZSWZDRkY2V0M5ZURwUnNyazIxRVJyNXJoQUY0UmhxM09OME9kQUJ3ZU8wb21rSFBaT2I4L2hZamx0WFoyZ0hCSWVld1JleE9jdFY2MVdhN2FsQ1ZybUl5Q2VBOTNESWpYV3gxdlc1YVYzL01NL0tmcWZ4U2prUDNZSTFGcXZnemFsREhBOXlPSXRRaStLT0FmS0E3QlhtK2Z5MGp1K3NFalIvenpNUXBuSENnRTRFZEFGN2RweENyMEpPVWVZZzE0VStDWVVSSzloSUpjWEpkZjhUbyt6L0RVZmZkd0YyWVRyOGlJQUp3SzJRWjMybkMxRXZkdUNITzVGZ2NPaEVOM0hncm04S0o1NmgvNGN2UTJIWE1KMWVSRlloMDBDZkltV2ZCV0tOQmJuK24ySTk4UzhTNTREblU4WmxxRms3YlBFamRnOUk1R3ZvZ0xUaXhzNGJlL3dhd1JwZHBkV0MrSExnRUFYWHRUQm1aVjd3aVkvVk1HOUtOQmNLSGdQYnJoWG0zSzloTXJqdnV5NW0xUHY3cVRRRGNtWENvRXI3QkRhMHdaRmNUWXIvbENGOEtKQUNTaUhobkdDRjJYczFqbE0xVWZrQlM5YjcxQUtMbzVUbEpCNG1SQVljR1VZd0FPLzYycFd2REVtdkNoUUFGUURCc1pKWHBSMXJqMm9RWW5yWFJZSHA5NmRXSVZDOURJaUVIOGpvQWM2Y3MzVlB2U3BYWTJpM1lNNHM4WFBnYTdnWG0yZXk4dVBFZ0h4dFBWTkhtYWh6T09EUVB5TkFQVVNyUzA1Ym93ZFNpOEtaRGI1RmlyZnE3V0x1dUlGOUM3WU94ZVFseXhOZmlNQVJ6eW5EY09Oc1pOb1ZlV04rRGxRT1BHZTcvTFRPejVDZzNVTjEyVkg0UGpzU0RTeEJmb1ZCNDAyaXc5VnhGNFV5T25pamhxZWVNOTNGZEM3dkNxZFQ0QlFxbklFNnRSVlpvUlR6OS9wYndRTVFlOWNUMXg4cUVKNlVhS29nUTZYQ1Y0VXE1VitlZ2N5QlArZGhlQ0ZqeFk1ZjZlL0VZRCs0WDFIRzNFQTNsZGVGSENnNEhnczltb2RwUk5KQmZRdVFTTWtYR2dFQ3B5L0k5OElFQy9SSmh1SUcyUDNsQmNGTnI3QUN3ZmZEVWdXZEtkNDZSM2ZKN045Zkc2NklmWGlJT0IvL281OEk0Qy9ST3RvQzk4WVUxNlVLQnJET2REY1hoVFAvVm5lYzc3bEVDSWtYUzRFNkRjQ21tRFl0aHpOZytTdnRmb3E0eGpPZ2ViMm9uanFIZHBjNTJDdnVJZkFaVUJnblo1OUFrUG1QT3ZiaGdtZDhxSkUvT1JLODJydTFudU5zN2dYN040MXljMHZGTHo0Q05RNmRKOGUzNHpkZHdqZGduUnlCcmdIMGR4ZUZFOTdCN1pVdnN6aEVDUWtYUklFWGpUZTVVbDdpYllEeWtEczJ5WkUwOCtpSkpESlllLzBRbUlFdE1tcHFBU3hrSEFaRUpockdYWUxGeEN1czc1TjA3NmgzaDNrYjM0T3ZWTmF6WmNWcC9scGg1S1BKUUxmWTIyTW9iWHBKMXNDeWRTK2tROVZKTXNtVS9Mb25UejROd1lCS0tza3RaRHkrQ1B3N2JaNUE4UEc5cEx0NnByMkRlYitaSldSTEc2bFpPdmQvUmI3Y1Y0SlgxVTc2MXYxUS9SeUlWRDdNM2pLZERrYi9Rc21TTk5ER2pzd3JTQ2NBeVdyREZMT0hjeld1ejA0YWZVMnFEemZBdjUvNzZZU1VpOEhBcC8rZUJzZU1waVhMOHIyZk5zN2VBSjcrSGNmUFpKcDRqNDA3UnNjbUNLckRMT29JNWFwZC9CUytEOHo5aXZmL3pIay81TU9DaUhwOGlBd0Vrb21Qd1VBRFd2SmxNVHBnRjNUdnEzNGVGRnkrRkh3RDg3K1NUQS9tL2lmb1pjSC9TZTNKWTJ6RjY3ZnZuWGpKaHhwaXE4bVdXeUdEQUFBQUlGSlJFRlV1d2xKdDYvZlRFeXh4cVo5dStJMzljKzBkMXNvd0hmK1RmdnNBeC9oUVNsUXVEL2hDR3liMzMxeS9IZmVKSUFtNjkya21pSHZ5VVpnOFoxRysyc3ZlSm1sb0hjR2VpRnlUZ2dFdlRzbm9BTWJBNEdnZHdZY0lYSk9DQXpOMmVFNWNRMXNublFFSEgrbC9LUkRFdHAvRGdncy8vdzVNQWtzcG96QS93ZWF0cy8yZncwV0RRQUFBQUJKUlU1RXJrSmdnZz09Igp9Cg=="/>
    </extobj>
    <extobj name="334E55B0-647D-440b-865C-3EC943EB4CBC-21">
      <extobjdata type="334E55B0-647D-440b-865C-3EC943EB4CBC" data="ewoJIkltZ1NldHRpbmdKc29uIiA6ICJ7XCJkcGlcIjpcIjYwMFwiLFwiZm9ybWF0XCI6XCJQTkdcIixcInRyYW5zcGFyZW50XCI6dHJ1ZSxcImF1dG9cIjp0cnVlfSIsCgkiTGF0ZXgiIDogIlhGc2dlMGg5SUZ4cGJpQmNiV0YwYUdKaWUxSjlYbnR1SUZ4MGFXMWxjeUJvZlNCY1hRPT0iLAoJIkxhdGV4SW1nQmFzZTY0IiA6ICJpVkJPUncwS0dnb0FBQUFOU1VoRVVnQUFBV3NBQUFCUEJBTUFBQURmSXZuZkFBQUFNRkJNVkVYLy8vOEFBQUFBQUFBQUFBQUFBQUFBQUFBQUFBQUFBQUFBQUFBQUFBQUFBQUFBQUFBQUFBQUFBQUFBQUFBQUFBQXYzYUI3QUFBQUQzUlNUbE1BemUvZG1USzdkb21yWmlKVUVFUlY1VlRoQUFBQUNYQklXWE1BQUE3RUFBQU94QUdWS3c0YkFBQUp0RWxFUVZSb0JkVmFUWXhqUnhGdXo5aGVlenllbWV4S0N4SkNUbWFsU0VFQ0w3c0VLUWZrUllRa0NDR1A5b2lFUFBrNVpBREpBd2lVbStjUUNTa0h2QkxMZ1VQa0ZZZ1RRak5hRGtBa21CRUlpUU5nSitKRWtEd0hEamxFZUhjbVpMUEpKcFdxN3RmZFZlMzNucDh6WmhtM05QT3F1NnZyZlYydjN0ZlY3YWZVbkpSWFhuamkzS056Z3RYRHJBQ1cvL3I2bkVqVlorc0F0K1lFTElkWkJWamo5VG1SRWZiT25FRGxNRmNBRG5sOVR1UVN3SndnRlRCemNGdlU1NlN5Q3UvTUNWSUJjd1FmaVBxY1ZMcW5tTFlMajNFblZzL3QrV3I3Rk5OMkhqWTlVSFVUYnZqYWFhYnRTcDNSUmFWK1BIQ3dDd0FIcm5McWhLc3NGRzdDRnp5K013QitEcjc1Zmt1bHhtTVV1SVV2MWgvNk1ydDN3YnRiT0ZzVjRWaXBmNTg5K3RqL0ZYeTFjUjdlUXRUdDQ2MEdYR080dmJ1RnM5VXFxdjhKemo4RGQ1anlmUmVMZDFRZlU2UE9Xd05WZ3J2czlzN2QwdG1xQmZmeXNLMVVtNyttcWdicmx6Lzd3QVBuTHEyVEU1UnF3dm9GcWw5ZXA0Y3pmVm01UkhtOUswY1huditGTURLNmh2NTd2M3liQXFVbWNpVHJidWxzMVlIM2FpK2pNbzd5aHZBOWRlVnRhblkxRkx4YWRpblBEUmo1N3EvWThQYWVXb0IzbTV2VTFCVlJFcms3Y0xicXdVTjZjUytLS0huaEswOXI0N2UzbnZvbG1mcExWRC9lZXVyN1ZKKzJGTTZpdWFOMUxIUTF1T0dyemtvRmVXNFZqclNIMUM1Y2RCMG9YSVZQNHYvQTJRbzNOMWRJSzIraWdVUlRpbWo4bllHdEtZdzVnTHYwRUQ5aSthMTVuUFhqdnluMTlacEcvaTFycW9RdjFoRGcwN3Jla2NzMnVudWdRbWZqWHRJd2Vobk1YSzBsVlViTDExeE5xV1dzQ3pld3ZreGlqM0tmSldPajBJQlhlbjdGV0h4UHFaSE4rNXZ3b0xCSDdnNmR2UVJSVE9mRUM0empGaEhtSVJ0UDRibkQ2bE9MdXhTTSt2WEg2NnR3cGRwMUQzaUkvdWhhdjRYWkJycjdkYjVBMG8zUnB6Zm9pbStFRG5FdDYzOURoT2xyWmhvYnZHRmF1VStjVkk1Y1VjSGpna3JieENkRzdqWVJDTHFjU2wwOFpHeTRDcGY0QWtrNkM1YlFodkF1MVgzcGc1MithUXVuNFRVelNpTURPNXA2RjcxVTRqUmdReExEOW9hMFdLZ0R5MFowMzc0ZHVSdWVsalRCZGhrakdIdEI5RXZqRTJzUzl2NFJEdWlBZTM0dU44SnNZeSt3dFdzZmhHdDNMYjNnUlZDTjROaW5HMHpEbWNncVNOZzVBbGYwbVJLaUhXaExSYUFKOFlJelFqSVJ4YjIyWVVUaE9ZUWtvaHFjY0Jza1llY3A4YXo2UjZ4ekk0SkcyWVlzTFl4dDRtNVdiT0xpbnBIdEk3N2J0Qlc2aHRQZ2ZabGtDWHRKMDFMVDhZQkRPeGF0QlVBbWtlNUduMjdyZXlLOXlYc1QzNWt1MDQ3SEtmNkpTbFZYZTROTzVuUjV4TFY1UWNKZTBYelJjdHVBZmJoblZOdGh0TFkwYnd0M28wODN0UFpDSEcyYkxtT05Gc2tkSXliOC8yYzd3a3lYdzNFbENidWduK1dxYzladXRINk1IWktoczJtVkZPNTJUaDdaeWRyYkRmSGVWcVpyTGg2TFYva2RLcmh5TlBBZFZwS3dLeHIyZ3R1ajlLSWxHTmMvOU5iMy9IaHlOdVVrM04yTGx0U2E5UDZWMSt3dDlGb3IrRzRWSWZuZWNla2YySDkwL2FXLzZ2TDNiNHdyS0FtN3FrTk84NG5XcmNNVmZjM3BoY1RmU2p0YkJlNGVXbTdXWkw5LzBkOHQ1THVSVFY2OENwZlFTZkROUGQ0eUprdllsUWoyd09qaEluT2dwU0d0MXN2ZVk2M29qUkx1N2tjTWhERitpSnVCSFQxUy82dU4wN1o3NjcyV2s1ckE4bERYS29RUTlpYjJMbGkzNHJUTnBESC9SejZuckVzWGRMWVJSSFRiczUyeTV2aDZOSFZVbkpLMlh3WDRtakdmL0YvQ05xL2swQzR0QmdBT2JsS010L0RQRk90c0dkMjFpSnNYaWVPWEdNOFQzMjNhc1hURitpMWVGM0sxRHA4UkRYRVZDWHRGeDNMZjdoc2RrK205VGVNZ011Q2NMYVBiY25PT1lud1lwV0EwaFBodU94cExGOXFtcmJHNkZQSE5Ic2lXbUpxRWZVYWJiOStMRkllV3lmbzRuWktkalBMTzV1NUduMjdvY1NYSy8yb01KL0dkNlRKMk1XVklvZTEybUd2R29BNllSQy91Sys0SjlpUGF4alIvVGZYV292RVZHOWxVOTBkVTdraStna0h5YXpkSDFBbjVqclpvaHpRNHJ1UXRqY1oxdWpicDdVVmk3TmVjSzNidHMwUndiY2NqZWR1cWpkeUVBMk1zNzliR1Bqd2RFYWZwUWI1emc2a2xuSWJSaXY3elJ5azZSRVhDSHVIQlJhWGhUaS9LaitBc2RDblZIajZNUkZYNHZKWG9Xcm04WjZyVnN5OUg3ZFV2SGY4a0V2V2xHNlNwclRUYXJvMWx5TnlVbFNYc0dyNU1QL01Kb0ZVNjRiVVcwSFlIdC9GSkpwZkRqVkc4b29CZHhvVHA1L0wxaVI4MVhTdUdjbGpjRWhCYVdoQVJHUGE2T29lOTNJQW4yd0NmY0oyekVZaTJ3M0lyeVhRLytXWGxReHpzMTkvOGdiSDlLZDQ5QzVsbys3bkhmWGtDNjJ0SmhudDJxVXRTTU8wUmJPK05iNmZyZjRUZXFXamJwbU1UN2hQQS9oeWVUczI2aEh5WFJ0dkxkcVdZQUNLQ3ZZN0hCMXRQTnVNeThna0dKbmVQcHFEdGZKVGdUN0pxWTN1Snp2cHlZcFdZTkRSci96UzBuY3V5c3VPTkxXeFZ3K1c0Y01KamdQaUoxS2FnN1ZXUmM4WGJvMVlIZTUrWXA1dnRQVTQyRjllRHI3dmdPK1RZUk5wZWhSLzlKeXdiTVVZZDdETVVWWXYvZ3lpWkt0c2Vla3B6VXR3TDUyQ3JCaTY0S3pOZjJFMjJ2Y01jbHBwdHg4R09XNEE4N0JibHhFMlhSckViblV3TVR4ZFNzKzA0Mk9uSE95V0trZ1dYdEo0TUt4czlEVzFqVG52QWhpYUwzdHVxZ2VuZjh1eWpCR25iblhJUkRwckdJQWxRVnJjeDJDUEtkSHN6ajVKdWtLYTJnbW1JR1JUbFhsbjA4UXFEclhjdGZtdkR0VTRpMXdLKzZ3VFRFTFpMbURwbktReDJ0WTViMTlsSENjYkVMWTZrSFV5RDl5bjZHU1pMWWJEeGwycU11Vmx6Q2RIMkdrZFN0NytuOFVZbk4vamUyYldPQ1J4Mm1RSnJNV05XTUdZcG9TSGtPNkx0aXdtNjJOeE5mbDM1SUE2N1dzY0Rrb0k5RytGYUo1REROSldtY1NYWlhpdGJVc0pocTExYVJ6dVp0czdKTnc1NmlPOTRFMDNqZ0RkSXVVeW5qWk9MZ0Yya0FDbW1QY1BKQmtPTlZzQjNDd2diblpOVUt2SklKVWxOd0s1UWFsYXRpN09ZcElGWjJ6c0IzKzJEL2RFMTNrSTMvQUUwVmszQVZoMUtYRWN6WGVCRHZ0dUZzUi9kQkxDRjVLeVc2VW5ZZW50elpxWXZKY2JFKyt4KytNMUp1bmxrbWtPdUh5LzN6WS9Ya1daQnMzMVBuSS9Hajh2YVNyUXQrQzZkdHRGc3BnOU9veThjRGlJWVhVcEpjcG1lVXpSaXdpWDhrb1IrbDNrd2RReHE3S1FxVUdlUDlrZExib2xaSk5xc05ySThwNG1tU2FIYUNiejlSNnhQb0xnT0hPOU5NRzYrM3FuQW5ZaVRDdHJtYTRBZm81MjgvT2JGbjlZUUpjRFc5WmZJMnRLTGp6K2o2K2V2L3pERi9rb2Q3bTZrM0wzd0xCcXgzMHBkTUI4YjRkZHU2M2hvNHM2cVU0WlA3RUlTY1lWd0lJbTRzcDB5R245emVqdmxtSWwrQ3ZjRnQ1SllhRFhRSlcyK0tiZmtYZlRCMzJYendaL2VLUFJ0L1ZMOUtOWDhkeEhCeC8vOGUyNkx5U3NOZzlEOGYxVDM0QlBTNVdHbWQvOUZ3dTFLM0Y3eS9rUEtjc2ZxZHh4b0ZBNnpERGtkT3YvNnNRTWVkMDV5T2tER29haitJZVZUZ2JnQk0ycjdFTDFyVzRJKzJkTGZBQUFBQUVsRlRrU3VRbUNDIgp9Cg=="/>
    </extobj>
    <extobj name="334E55B0-647D-440b-865C-3EC943EB4CBC-22">
      <extobjdata type="334E55B0-647D-440b-865C-3EC943EB4CBC" data="ewoJIkltZ1NldHRpbmdKc29uIiA6ICJ7XCJkcGlcIjpcIjYwMFwiLFwiZm9ybWF0XCI6XCJQTkdcIixcInRyYW5zcGFyZW50XCI6dHJ1ZSxcImF1dG9cIjp0cnVlfSIsCgkiTGF0ZXgiIDogIlhHSmxaMmx1ZTJGc2FXZHVLbjBLSUNBZ0lIdElmU0FtSUQwZ1hITnBaMjFoS0h0WWZYdFhmVjU3S0RFcGZTQXJJRnh0WVhSb1ltWjdZbjFlZXlneEtYMHBMQ0JjWEFvZ0lDQjdUMzBnSmlBOWUwaDllMWQ5WG5zb01pbDlJQ3NnWEcxaGRHaGlabnRpZlY1N0tESXBmUzVjWEFwY1pXNWtlMkZzYVdkdUtuMD0iLAoJIkxhdGV4SW1nQmFzZTY0IiA6ICJpVkJPUncwS0dnb0FBQUFOU1VoRVVnQUFBeTBBQUFEYUJBTUFBQUJaUWJBSkFBQUFNRkJNVkVYLy8vOEFBQUFBQUFBQUFBQUFBQUFBQUFBQUFBQUFBQUFBQUFBQUFBQUFBQUFBQUFBQUFBQUFBQUFBQUFBQUFBQXYzYUI3QUFBQUQzUlNUbE1BemUvZG1USzdkb21yWmlKVUVFUlY1VlRoQUFBQUNYQklXWE1BQUE3RUFBQU94QUdWS3c0YkFBQWdBRWxFUVZSNEFlMDlYWXcwUjNIejNYMzNmM3QzdGlVakhxSTlQa2l3eE0rZVA0Y0FjZXk5SkE2eEU0azlRYVR3Z05nREhDa21DbnNQUWZJTDJoT3hRQ0lTZXhETGhCZnVDK0lGZU5pTHJZZzhKTmtMaUFnRkpYc3hJaVFoMW02SWxRY3NzZmZkWjc1OHRyRW5WVDNUM1ZVOVBUdlQ4M043NEoySG5lN3E2cXJxcXU3cTZ1N1pHYy83ZWI4cUUydmc1RGhQck1rT2pIOTRZRU8rNDhnR0xSWTJPYzdGdHFNVWFzdG5WZ3VNWGltRkd5VTZPYzVVaW91YWJyekpLdG1hdjJlRkZ3aWNIT2NDRzFFV3FTWDdjUEc4MGEyeVdJWjBKOGU1NUlZVlFyN3hFMEttVWgycTNMSi9UYVZMU1V5T2N5bk5LWmJvQXRQKy8xRG4xU2gzaHBrYzUySTFXQTYxL2sxQzl4OTlhcGRaZjRlVUZaNmNIT2ZDbTFJOHdVcnRMWkxvRDM3MEd6Nnp5NXkvSmN0S3VFK09jd21OS1p6a2tuSmpTMkNVZHpLN2VJMy9LNXlmSmpnNXpscUdpNXZxMzVDeUxWMTU1OGZtdUYwR3ZuVmxJMnZrdTArT2N6NjV6NmQyN2FlVWoyR1hSWCtYbGhhYm5oem5ZdHRSQ3JWbFBvVVlkcW40TklZdVZvREpjUzYySGVWUW02WHhsK2NaZHZFT2FiQldyQVNUNDF4c084cWgxdmRQS0dIVExxUHlKcGpKY2FZTnZxanBLaDhRcGwxbS9PMnlKSjhjNThKYXRIcC9ZYVFNUWhYL1JRWXg3WExaMzJUbHhXVWNPRDk1clRpMmhWS0syWFl0Z01lQy94S2pZdHBsMVM5cks4YUI4eXdmMDB6Z1NXYVd5dHNPdWNURHNjaThYL0dmTDZubERwd3I5VjhvU1loOFpGdGw5Vm5QV3pmbUQzTzhlTld6ZkxMSDFuYmgvT1FORnB6RTBqemZna3RxcDZSNHZpTWVKa2ZHaTlmZzhacVRCS3RmZmZTQkoyNjdhdmRDTHB6bi9QdkdNSzc2Vis2NSs3YmI3cmg2SlJqY0RmL0s2ekYvenhWZjdXV01xWjY1NkpBZFR5MzVaOGoxSHBEaUZ3VkpDYmppSDJQK0taQlNDRlVUUXEzVlF2UmF1SFFQQUhkY0RRWksyeDlpSlhWRnhvdUpvREJUSkdaZ3d3MHV1MTFNd21NNTk2L0hzNE9LNmhLc1ZBNFM4ZFZ5bHhoN0lldWFiZURlTkdBUGVYVjFPV1l2Nit3VzVqVmdBM010WTMwUzBVN2YzMGU4VE5kWXV6aHhYdlFQNGlWNDlLRVBpa1plZitUQnJ5SFd0OFA4alVjZS9GaDhyZHdsSSs1SmxoOTdvaGJvK3BlUEJlM2xWcEI5M2UrSTdQY2YrcERJMzNqdFp6QS9KOUYvNWJkM1JQbmNKMFgxc3o4OHdtemQ2RkVSdS9UR2FVUVFqUDhaYXhjM3p2WHhHOXZ6ME9SYkoxcVNSY2kvSUJxb1lRV25Lalcrd2dEeWEwS3pIMWVNR2lERnpXT1ZoVG5COTkrb3BVU2h6NGE2ZUs3dSs4K0hRcHNlT0dLWGRYOUQxM1JNTFQ0Z3VvamRqN2x4N28wUFNmR0k0b0JJdHdyNUxaSXZJWG5Kb3BnK3NDWHJqblhROHdsaDNZUGlZNTFISVZsRU4rUGZPQXFLS3ltMHM2a3B1YWNPZ2JmVkxvNmNGOGFyZVJiWURJbDA2TDMzU2I2RVpOZVlBWkFGaW5HcWVjMHFQUWN3c0JQMWZUZ3hFbXljWXVRUjVaeHZUS2lXOGNLcWFxYnBVdGlEckhaeDVWeGp3WS9KZkFCc0tBd1Z0RU1CaGFldEM3c0ZZRXU4Vzg5WWhLQmZQOUtTckVCMlUyYzliMTdKUEdjcUxXS1hHZjlsV3RVMVBRTGVNWFl4d0FtY3UwcG1td2hnZmtadUFHeHRlTVhCbG14NnFRQmJFcHBYalRXNTBWc1FtM1g2Z2JMcG12OENGeldpblZrYmYxNW5YSzRKdkpuR0pMSXI1MW1MTzVlMFBKeFJXV0FBM2NIS1ZkZkltMm9hWXlHZ0IzSm9mN3Brb2x5aXBWQUJzcXpUTnpha1ZLdUpkcmxFSnpKWmpkNi9URVltaFFmcEp2QzJhc2lWODZyUHpsVU5UbldmSCtCMUREc1o2QVZrVzNTbVVQUjYwTndEbVdzWWZSNzhGSnYzdlJxTEVyd1Y3ZVJjZTYxa3FlOXo0MCthbXlDSzFTN09uT3RqTm9RaUhxRnFSRHBhM29KU2MvWjlReHdSY2dnc1JEU0RVZU1lRWFET2U5TzhkbnRycHRJaWZteUd1MEJDTlVpdWpnK1VtaUJLakYwTWNCTG5ObXNTbHdNanpsMEtndndwelJlZW51ZmpVOUpIUVdTQTBqVWE2SG00cXRxWHFKNkh2WW5HeVNNWmplR3hzVkU1U1R1YWFwaGE1aUdGV2Q0RTNnYUxBTVdaODJBTUl3eUxhVWRjZy95R0tVcWgrVUZNZHdUWEZJN3IxYWdFR0s1dGF6RlFhdXFjNjdvSmxSUng4cWFtWkVsbHRZc3o1eVhXQmk2SkVlaVlIWk1qRjVKcjA0NVBLTUxFRmk0ZFI4WUtCSkNXb2ZCQUkvY2dxeUl3S0NXUm5FZkRPcXdSR1Mvck1SMURrczlxRjJmT2EyWVhraExBZlFBdEpGblBESHhvV1RIcHVwNmpHVUdVUkl4VTJ4YTQ0VzViTUxpazB3TWlNOVNudWUxU01SR0NUR2E3T0hObWF6SXV5Y2h3bHV1R25UaDJBYm5JcWxqU3hLbGRQTnBsT3pMaTduWHREQWFYbnVxOXpxNGtBbmN6M0l1TUYvT1loTlFWeWN4MmNlYmNpbkVkSUFZMDBGeStSTDJJS1htZS9HWGEwU2toMEovUTlVck44bDh2TE54VTJMTS83Y0xtcXNxU0tCbGdIV01aSGJGTFY2K1RGQW1heUd3WFo4N2RlSTlhNVFFbjJvazRDQ3B1UWVsMUZraFJvblhRL1lubmZkZjJYeThlem5jMytuU1lMNUdoQTM4SlkzR01aWDVwV05kUFdwTE1kbkhtM0xPSHBpQUtieThBd0U3VVdXdHBpMHFOWXNOd0dBT2cwa3JkK3B3cWxKMUtFU3ExblpGUDVzeW1YUGNJaEFFTkVBQUNMbkJQMWhUM2NjczVSTWhzRjJmT3M5eFhFU25SYisrU1BHNXdxUFpUZUdIcFRqUUlEbW5qM3VRV0JCNURHeThvVTlxLy9MelhWRUUxSUZlWjNzMm5VaURFUG1BVTZjekVDc0pNWnJzNGMxNnlMNFJBRGx5djBWYWhIOSt3Q1ZzWXJCbzcxNkVzcjNndHVpN1JYR3RrNDZYM01nc2pXWlRzZVF2YWdKNzN6QTgrMElHcDZGdC85NHdpdFpia0VGTGE1WDJmcmQrNDg5MktMQ1NjT1VQMFQrdVROSWJGT3lTUDY3ZDlrcytWL00vZkJHM0s2OWRDVW5LUkVxV01tL2MzOVQ5N09FS2QrTmZXSGp5TXBKczB3eTI1UWxZMjZBN0NTL1creE9jdFU5bGw3bk1CM2V2WHRKek9uR0VVVU9WclNxeDlDTWI5d1NFcHo1UDhYNmtTY1EvWDhxQ3BHRkV3d3ZYOVF4WWRhdlpWdmNCZkExSm9sNU93bEVYSkFLdnFYWkkxL3d3ZStJSEhlMnJhS3lRK241ekdMaXNvcTdqT2xNRXpjUGI5YTdxSk5EV2ljUTBVWUh0cGVZNzBlMFBCNVMwZ0JjNHFsaVlJRXp0YUQvVUNmeGJHQnprbnE1anIxSzZ5bUpWVDA4UTNzZExZcGUzNzcvaldNKy8vQkFoOHB2dVpNK2U2TWZVcFVUckc4cVZKNHh5RmxTV0Jzd1c5d3VoNzN0d21JYlJ4VDRpRnZLU3NvUVh0YmdUSHpxRStlSlFNVldiMDJDQUVWTEtoaDVPQ3NVUUt1NENnSHhWMTJwRFNJOXlaOHlGWmxERVpxc2J5QmZnVXMzeFpBY3IrMlZYNDhhL2ZCdGRyandPK003RWhDTTZiZWxBd0tTRURIVWdLVmdPRDRMd1lVdVJSTXFDT2Y2Q2hralR0cDRtVGZmL05nWUJpQXRzTzBoazROK0tDWDlTYmNjVXNYeW9mK0hIY2RTVGxJdmNuZ1NvRUs2c3R3L0Ryc1NNaVdFelJIVWhDem11cm9iU0lDMzNjdExrV2xQTW9HV0g4WDQ0Qmx2cGRTSXczMDR3WDlYUnhId1RSQThhVmM5dC9TUWxHRXlSZUFmckJkVW9SZFBwcFdSNjlhN2tVK2tvdGpMOGhGR1IrbzBkYW9iQmxvZ0cwaHpMRDcxMUZCNkxrNEJITFBZR3hHcldrL2xjd3B5RnlNL0Z4UjRpZHhpNzNTY280Y09YSTlUeFh6djJZd1l1VHdNTVA2T3Rka04rUUxQbDloQUxZTDZiNG9CWU1sM3VEVkpzSFlDTVN4WElHa09zRC9ZTUlWQUNnS055M08wUjdvT0Q3b3NDSWtoRTJMNGVTUURCK09uRXptTUpMWTVlaHhNWUZuNTRrWERrM1k3VGhzSHhacXFFRTF1dCtLYVMrMTZVVzhjR3diUTJIWjQxai9DVGc0Q0NqaTBKU0RSZjR3Y0NZRXdFM1RrVUIyWGEwSDFYVXcyU1VRcEJlaWQ4cWxNaHA3TElqa2ZGSkF6WHp3YmFXUGpoVkdHSEN4cm1ucXpMMGRTQktBVVV0WDhEOVMzV0JJOXNpTERxeFczV3dZd25TeExtNW50eDR1U1JXa1hoT3RvdGtLemEzMU5WN3pZUzFTT29IemN3U2xYZXpTd09GUHBHVkhUbXZrMTF4U1FMdkkrVzFBNmhwSjRycmt1N3JFeDlZeGVPRUlLOUd6RXdINVpYNks5REVjUDBwOGVWOUFFVWlqVkV5eEJPUUZRbllLNHRlaS9HT3JNTTNCNkoxVSsxYmtzNEFUU1ZiV1k2YzE1VmI0WUowalA3WlZGNmM0em5tS2pYaU4zbEFkc2lzeE9qQ2ptVUQybmpNZ0RLekRpV2lWMktVTERidmcySFlwRWFYeU42aGRVOGFpdE84c005dHZJREt0SFB3SERuSDJhWEtsWWJScUZ3bHFEWm1TTUJqRVZ1cW10NUFRZEFZdThDT1pRL2F1S3RxMGdUYTVRZ0FJa3FHcVFpeW0xZ2VqWklST204N3c4R0Nab3JtdWRsbEFKS1F2dWJHZVQxbWxRMGtUMUZjZWJYSTdxQ0VaYmlEck5kVU5iNVdiSkUyS0JTUldJSmxPc1loOW9nZU4xNXdwQXlDOFNIUGpWWmozTjZoNWN3VGFzK0Z3UUxuRExudmtiWFpzLzViU2U0NUU3Y0praEEvaGgyR1B0Zml4SG5HN3JaeCtiSkwrVUtlMlltV09hUWJsQjJUMnF2R01taEFWOFpwd3paaEJBdjhJWWdnb21TNGg1TGlYcG50V3JBUG1QZFlsbHBZSFJ4djdMVm4wRzhpSm5hUjRCSjJJV1NkT01mWVJhOENBaDRGbmI1QVo5YUNnc2Voemo3V0xvdWlLNk4rWkl2WkhTUEZZK2p3Y254QUZnZVdKVW9PcXZVUFdQVXdjOGZRQmhWbm1rRFFmdTBhVlpxSXB1MkNBNW4xSlJmT3NJZ3dxSXNzdW8waEtTam85QVdDV08yTXdOWTZBL05CM0hocGk5VnBHeVM2UmlSU3lYRGpKWWlTQVFvR0JITmJvMlJScDNLaXFwS0VGWWpsbndPKzl1dkdrTlRIWkJQeERMdlF1TnlGYzh4NHdURkl1UmEwZkFFeVc0b3MyUHBVWmZDTXhScEFnUWZiUUt3QlNLVHJrbnI0aE9VKzdBZ0lMSURYeFV4NG1TcUVZT2RLdXMzN3VBbk90NW9jbU1QZjNHellJeU1zUmp1ZDJCRGRZRUJtWDlXQWpyNnBNdkh4V1BpTUpRNEw2dlpVVFhTNTJ6Qk1ka0pJUzB4YlBidVJWYTFNaVF4MnlkbzlZdXpTTWNMaXBtR25UTTBTMjF4RFZSWDg3NEhLeE5wRlBtT0pNNXkxa2VoaUQ3d0ZWWFlvd2p3NFVTNytjck9MbUY5U1JOOVdPV1BXTDFVakxHNGJkckxTU2dhQ3VUVlNqNjhVWTliN3piTnduTlo5KzVBTkhvUU5vMlNnM3NEWUFrK1VpNzh5MkVXSE9XN2lyTnM5SU9qZ2xCSUM1eEMvcTVqKy9LVkJ2V2FiR2duUHQyd2M5RE9XWFpESk5nZ3dwTjlRVWJJNEozdmVpNHVTYVp2YzAyNTJXUWZCNlByRmlkL0E2aHlDdGhKQ05icHlKWEJNT3B5L3RDaTNPdThTZldzYjlET1c2QlkyRGRhWVJRZTNxYUprQ0pEUjN3VjdaUmJzWEtBTWRtRzkyNEc1ZlQvWkRJdXg3VnR4VkVkUUdIT1o1eTkxdm54aEE4UjY0a0Nlc2NUNW5WVUk1Y0dObDFNVkpZdDNrOXlFNXk3anBNMERkN1BMQUpXeW01R2YvVFRLREl2UlR0dHhIQnpPWDZwazF4TDB6SVFlMkRiZ3lET1dxSC9UemlpUzJIaFJVYkxZQ2I5ZVNwVHN1cDhzK3VzMUZESERaVCt2Uk5kSWlhR2RqaWtnWTdwRmZOVkE3L2dMYXRiemZkaXhWRmNMaERoU09aMEE4RXQxUFQ2YWNFNVdTcFRzYXBjT0NKWTUvR2l6TmJkc0xMU04vYWNDZmZ1SkxNeHhieEJQMUtCekRkQ2M1U3dGbHlYYUc3RC83VnVZMTJCQ1VWR3k1L1VBcldYRHMxUjFCTG41c1NvSThxSWpCNFZ1Zng2bWJZVEZQWGxXcStwbFM1QzVIZHpTZll6SWZMUnpWYW8wek1UMTh5YXJFbVRxQUNlcnlBRmtNM2RUQzNrQ2NySUx6c25CVmdXaGtEclowdlA1MnJ1K0tLdUJ5MkJUYkpkdndFazA1L3RBei92Z0dybFRnam5NSEpMZlpRdFBuT1JzL2E4SzhIMHR5anBraWZmVEJmbFRhZXl5SzluZ0JnWFpMWlBnbFBlYW5zODd1bmxBa2ZSQVhJc1gwOVI1UFhNM1RJclF2L1FrSWFSZnFiTitqeE04ODY1aEU2RVRVVHkweTBiSzFqdWlwYkdMV3VDUFFBN1d1VjJZUVZ1UFEzeGNzNFQ5REpOYmxFek5zQk10YzBrRDRYQk13TTd5bmxFenNsLzhEV01HT2dTeGRveEtrQVV3SFIvbzdpeFkwWHJ1a0RSMmtmMGNkYWgwNjh3S091bFJXQW5IWGRnZE1YbEFhT0V6SnBza256M1prdFlnTTQyazFtSThQZSt2bER3aEJnd01mMWRpNjN1RGp3ODRvaUJSZ0VZcklKWENMaC8yYjU0SVRsMFFObmduWnhiR3k5b0ZZRDhMakZScFEycUxrUHNHNUY4aStlekpwME02bCtuRDdpRzVEck45NVMrQktldHcvNDBBeTVsbG00OFBtTGlZRDg0dWJLUm1zbDF1d3ZiY0xUVE1OMEhXRndJTFJjaWtBQ3pwdm9WckZPak5YMy9zQzFWTStZODgvbWtrc1B4WThJSkEvODdIUDVXZGp4UmxwU2IrZkRCWDlmOUlndFI5Ukd6Ly9WOEgxd25YMlJkbDhkOThTQUQ4NjQ4L2FJalIxVzFBWkJqcys3SlN3ZmRrdTJ4NWEzWC8rb09QNGRDK09jek9ma1pIT09pc3dEa2lSWG50QUdFY2ovTGF5ODVJMW56S3YzWGsvVmZWdjE4QzlIMmRUQk9Ia3FVNkhhcExTR1JpNnZQeEFVTlIweXcybFdnWDNQdGVDelg0aHFNY3pKdWtUVUN2ZGdEajhNcnJnM2NTQjdOTlgrYXZCbDA5QnpOUjlVditHYWo0SXhZeVpPeDZuVE1RQWwvZXJCWXdyVUFPZUg4eitidVBvRExpNDJPUm1OZkNKUThvMFM3QzJhOTg1YXIvdW9lL2s0Y1JiTDV1cVBvTDFiY1BkRTZCaTA0OGUvdlphejl1SXdwL3JiT0JFMkU5TmFZRXF1WGRQb2trVWlJazJDVWxsVFJvTGY0c3cvbzUyQ1ZlckJwNzFDTWV6eWlaZlJzRFZGNmZ4NEV3VW1ibTNPd0N5NWNUeW55d1MzUG5uZTRZZ2ZKNTgwL2tkMjUyV1REaXp1WjJvbXdsSWd6NEdXbUpuREtTUGplN3pCcVBtUFQzTWtwY1NMVnhiME1yaEVGZUlzWlg5ZktTaTYvZkk5TStZaldHOGJqbGw2ekkvWWJ5V1dYanNHYW9LeHVWRkxVYXhreGJTMUduUkpSR1dSdGJSY2w4KzNGUmxNYlNxZWp0WFlFM1o5dXVIVXVoMk1LQmJmdXJXQlkvRTlRV2plbmxzdTE0NHh4YllzcHpqcXd2Rkt1QkVaZytmVHBoOGVwbDdRUlB1RjJPN0R0ODllSTE5aDBKRkkwK011YTdvdW4vYk5DamIxOUNpVmZrSTZjVEV6L3hUVk1Uayt3OEdadGZ3YmswNGVrRjJsNjNuSytjcDBvdUJLK3VNVDRhdXhNWHEzZlJJK1Z6MEpENS9xQmx3MHpuSUVLRXhhcng4RklFNFZVQW1KZG43V0ZiUjlhLy9aeXpJdG9UWGtLZGMzTnQ3QnFHTC8rSDB2YkhiZHhqWUdNLzNoaFQ1K2NMSFAyVXlvVm9YMGM5Z0hVaHhEbC9JZm9YY3cyM3dFL3F6bDh2RStZWSs0S0hDY3ZsOVMvQ05EYzVKUXpVRXcyVGs4SEtlZVYzcmVCWEMvQS9Mc0lzLzJwUjlyU2RVdzFNTlREVndGUURVdzFNTlREVndGUURVdzFNTlREVndGUURVdzFNTlREVndGUURVdzFNTlREVndGUURVdzFNTlREVndGUURVdzFNTlREVndGUURVdzFNTlREVndGUURVdzFNTlREVndGUURVdzFNTlREVndGUURVdzFNTlREVndGUURVdzFNTlREVndGUURVdzFNTlREVndGUURxVFZRU1kxWk5PTGtPQmZka2pMby9mREFSdldPYy9pMzR1UTQyMXA4d1dETDlzKzNqMTRwWGM3SmNTNjlhUVV3YUx6SlNtVE5lTmVLRlNrZmNIS2M4OGw5THJXWDdNTUZ2cHBZOXVzekpzZjVYQlNiazBsRHY0emgyZHY5dXoranlDMlgvZnFNeVhGV2JieTRDZkx5a2krSjc1SGNkU0tGYlpRN3cweU9zMnpnUmI3MzFZZGduL0xmL3R6Zi95bjVjTjlzdVcrYW14em5pMnlQVUxaSzdTMWhhczRYSDdkbzYrK2p6YkV2Y2hYZG1NbHhMcm9sWmRCYlVwUElrOEZYMStCemR1cHRVWTB5WDRRek9jNWw2TEZvbW4zMVpaN3FSa0I3cEQrNk9GQmZIQ3lhTGRDYkhPY1NHbE00eVpyOGZ1V3FmQ0UwZlB4TmZwUnZzY3lYeTArT2MrRktMSjZnL3Z6SHZIdzFKSHg5V2Jxdml2R3kreUw1VDQ1emthMG9pOWFzV3RRUC9MdENKbFZmK2JaREZhd1ZMc0RrT0JmZWxCSUk5cVgzOHBycUk0b2QvWVd1VVhrVHpPUTRsNkRHd2tsVzFZQ0E2VDZjK0x2NkE4TXo4RlhPa3E3SmNTNnBRVVdTcmVodm8vYlVCNVQ3dnZvRVEza3YvWjhjNXlMMVZ4YXRCZjM5WHZqRzgzSEFCc2JMVHNod05mdm4xaE5Fbmh6bkJNRXVSUEVsdmFKZmFmMXFLQktzK0kvQ1pNWDQ2R0J4UWsrT2MzRnRLSS9TdW0zK2FKR1B4MWF6ZlVjMldlTEpjUTVrKzl0UDRoZC8vemxaMElsZ2pGU1lUTmpUTDhJM1ZMeEdFRkltVjcvNjZBTlAzSFpWUlJhc1dxbWNHU2RiWmc2Mlo4WDFHbHRwRmxqVnYzTFAzYmVKNzFLTGhTQitLeHZ6OEZGcVhIV3MxTTh3ZXc5OHRub0x5ZjhRMElQU1VEMEI0SjVhc0lwc3F4bGV5N0xnNjBrSFBnSTkxQ1dPcVptZzZYYTcyQWdYeGpsSjBPVzZmL2I1NTM3dy9zLzUvaHVUY05PVnc2Nml1a1NEVlE0U1FFSjhjVDZBblNMRmhpb1AxNG9TRUh6N29xVm1FczBlMUxtdGNuMyt3WEVGVDVNWWE1ZFNPU2RJdDFEelh4Z0tuRy82L3BzVGtGTVdQL3JRQjRXcXJ6L3k0TmV3eXJmRC9JMUhIdndZWkN0LzhrUk5sTi85RjBNc2Z0OURIeExaR3c5aktRS0MvQy85bWNqVjBaYkcxU1hUaTljelBtOW40STdOanJWTHFaekhpdVV0MS96blQwSVVpRDMzeG1Pbkw1MEhUZCtTaEtIYUl1UmZPRkwxTDBQMjdPTXE2N1VnLzFhZDlkNExlZm0rZUwzam9oQmdlNHc4aDdFdUY1dXFQSDFpOFFIUkIreCtyRlRPWTJWY3FmclhsYmJtWU9pTXhYWW9oQTFmMW90WEliK2w2NE5pZmJsSmpOQSs1SWU2MlBOcS9yMWh0bUxSemlXOWVnR3NkWCtUVm5WTkh3SnZxMTFLNXh3dmFac05rWjVhVHNmWFNGa0NLMENtYUJ3Zys2UXVaRjhtMlNia1NSYm1IUFhSclRuTFY1VWJiQ201bnU4NzVkZ25ySFlwblROck1jMzhtKy8vSXNsRHA1YTc1d1NhS1Rrd0ZJMTIyaUdVYWpTZzhtQ0tvQk1HNExYVUF6QnpVYVV0K0dlVTFnd3pNV0dTTGprQzBXTHNFZ0VYeXpsT3ZwVzZmK09FRmpaNEo2ZEZqbW5vaEt4UkEyZzhKVkgzMmJHSldWeFJKOGZlV3RTNWR2blg0MmJ6MmFVSm9qRlpwWnlsYzVhTXpEdjBsQTBHNi9uNVhMVW1CaFptUXc5WXNiWlhmY01WNlgxN0pISlpmeDV1TldLWFpVN0t1MFRXTWxvQ2t2cnlFY2xFa3JGMktZQnpoRmthd0pwdkRCY1BaZ0dtelRSVTdEaDFQaDY4amtHNXhlZDlERmVwOG5vdktiTFJYdHRsTTVYbkpZMlh1ZkVuemJGMnljOVpOY0lwMGZlNVAvQThXQkVXczlkVUFUMmZVbUdxZkh4NGg5eE81dlRUMmxhVjE0elJBY3RTNDFHK0djNUsxWlNKVlJvSlNxQytqN0VMRytLNElIYmtySms0cEhCWlR2c29WcTJ4K015Qm1JR0tZZkV1aFVHZTJRbkd6eTFTUG9EeW9jNnZxV2dNKzRxaG5lNE5RK29rdXl5UGQ4NU40RzJ3Q0NUSnoxbTN5Q0gxSkhscVVWWTdMR2lDd2JCNFR4S0ZPN2hNUHBXMTZjWmpzQlZ6clBGbmlUZXRHSEh5Z3YvSEFsRlBHa25ybDZ4MnljOVp0eWg5cWdKajQ4QkU3L0x3MVN4T25UZjlFaTczOTJsdFlFVFdzTGpNMUJHWTUzVzNDSzZ4cm15SDllcHExS3lQOTFQZ2ZqWUp1VWl5Q2J5dDQ4WEx6VG5DS3dVQWRrcUl0d2dyakN4aktBV3RDTW9BMmtxQnNFQ25ma29zOElrdTVzK2dmRjlYcUExMTJ1TzdWQXNTVDlOUDJoL0xiSmZjbkVrclVpZmJOaE0wNDdwT2FySUJJdGlYcUIyM1NyaWRQRURRb2JBM3Vndkt0eFdQUlZhM3hZNVgyaThHYUhPNnV2V1lSQkhENlhxVDVDSkphRE1YVm1IazVxd29wVS9nckUrOVJWQ3pCOUQwTk9JeE96emNNc3dBOVpvczhxdi9FL0RWVHBWRXlZRGFvUnNGQzNMWUxXbzMySld3R0hreTJ5VTM1eGlCeG9GeEJoaEdFQ0w5T29LUkRsQ05MbDl1c1pvRFlLOEF5OWQ1L0hhNHJZb2d3WVpETzl4SHJveDBhSkIwWHBuWkxyazUwMmFrVExlWkk1R1YwQzVxUHBWQTkzdmk4b1U3dHFkL3d1SzFPZWE0dkFFWlNiQS9kUVV2RUZNdkplb0phNjdNZHNuTk9adm02RVo3U0tFSERkNXhwMmJXUURYdlVpRGtUMmxlMk9WRVFocmI2RlUzWmZhU0hnb0lJaytsNExhQnZGNlM2RjdTOHpDWjdaS2JzeEl4ZFFJWEdGdFI3Q2FBaDFHd0t3VEQ0ajFTQ2RXK1FmS2VSemRlVnZ3VE5zQllsT3g1QzNwYkV1bks2MVRTV3lORFI4TFlQYVZkM3ZmWitvMDczMDFyNXVaTWlhVkxENkI1MTZLb2ZRQWZSOEd1RUF5TGQwZ2xlRmhCaHJjaGxFNXY4ekErQUVFcHVuWk1xc0pqR3ZwNXl5YWd5V3RMSWlVK2I1bktMblB3ZkFOZTE2OUp1Z1Z3MXFUU3Bob2d3a2tVdVF2Z1lSVHNDbGtITXJRT25pcHpzbWk1NHhCbHRDbnNJcy9KZUpRTU9GVVZObU8za2RkQldCdUczclpNMnU5cDdMTFNrblRQOWpTVnZKdzFwWlFwOUJ1cXRhUk9HK0E3Sko4eE9US29tM2J5UER4bnZoWlNyeCtMalRrNVlReGtRakx2Mm5xUUxNU1ErMGhuYktrMGRvR0d2K05iejd6L0V5QVdPWFBMeTlrbXpWZ1lQaXBrbWZhOVE0QW50SElzM2JDd1l5eGZtcEhnajJ5Z0xlTUtzYTREYXg0bFE5a01tNnNpL0J1MkRrYXhVdGdGbXYxUlVhVU5LUjEyNU9WTXBVaVZSdmQrYXNHc0E5d0NkZ1ZWdFpaRjFUYmZQUVlZMlRDYndTTmpxQkgyRXlOS2hySUZXNFFpNk9KUEpXbmFUN1BlVjQ5b1lTU3AvV0plemtySXRJa2VjTit3SUFOWS9ROUxGbGMrOE9PNEsyNW9BUm56MHNzTlFSY2pnZTJBUStjQTdvZHFWOGlJa2hGSC9jc3hxTUIvRjZ3Tm9UaHB4b3M2VCsrRFlIckE1T1JNcFVpVmJnUDMvU2dtOXBhSVYzZ2FnREdYYmdDakpUcWRVY1VZbmVoSWQwVWxpSkxoM2xEYTZHOHhXcGpSL3dxT0ZLR1gyN0ZBS1NpTlhlNlRGVEFnVVJGSlhzNlNhT3A3RlpoYm1vUGVoZStYQU1VUkFHT3VpQTBEQVpETXd3L282MTJRMytDeTRjWkxBRm9TeG9VWktXUnNSTWxZYlY2RkNKeUl5SFhrZjJFdFpRRW9qVjJHc2pZdXRmUVNOeWRuU1RUMUhabGJrTEd6cUFlRVpQbFNEYkd0MS8wU2g5K1RseTl3Q2luWHRjMU5yTnlXNTJRTGVwOVlFYTM0OG4wWENxUVNLMk1uSDRHV3hpNjZrMkpyVmQvTXlWbEptVEtCV29uTUkxQjNBUERUbERUR29LMERHVm9jWGI3QVlsSDJ5dW94b25hbEF4MUUrZ1dXdm9BNDFtdmVOdTQ1cHB0ZEdpQ1pEc3p6Y2VaeUpPZlF1OXVhQ3RvaG00VEpkR0l3UmxMSllmazZrRFZRMWNhTGlKTEZPVmt3VUJyYkJpWm1GK01kV2NjVzduTVNibmJwZzdBNk1NL0htY3VSbk1QVmd4cXJCTDBGOEdPU3o1anNxRWs4SU5DTUxGLzBBbDlFeWVJOFJnemdhSlFzU0J6YVJoR1dwSGxobjV0ZFFGZzU5U0dEWEp5UmdNdUZqc1hTejdBVEoreVpwK0pTTldhcHRxVVhBQ3V4cmhkUnN1ZjFRczZXS0JsWnpzZTlyNjlwNjE2R2tHNTJHWUJrZXFjMEgyZERrTVFzVHN6bWJnZFVRdmVXb3AySjVJRU1tNlZnR0JyTEY3SHhnbU9nRXJyeUFkUkJ1djFOL0kxZWgrUi9GYVIwVGk2Q0NFd2t2MGVXWE0vNmJ5VzU1MHpVSnJBbWs5UTZaa21uZGVWc2tuZkp4eXozRVd3eGx3dGx4RTArZlFHa2FtQ3JJRXJXRHdEVWo1RkM5RnF3RDVqM3hLeWc4R0dmdUd2UG9ONUVSQjJQQ2JzUXNvNmNEZUp1V1R6OVlEMDZxRDRDOElFYkpSczIyV01SeFJqOWJaaUlyYUJUQmxGeVlKY2oySEt4Uk1sQnpiNVZzRHVHSnQwZ2IxdlpnaFRpMmpXcU5CRzZvNENvRzNiUzVzWlowY21TUU42YjBZcWdxeUoyTGRGTERnbjE2T2tMRkI0R0d5L1Y0d0FSSlFMZFdLTmtnVkU1Q1JENXJ4V0lLT0ZwQ2xBMXJ4dERUc0pySW9aaEZ4cXNPbkkycUR0bFVYTmJrUnE0cHFBQ1JSQlNBdEFUVUZUTDhrVnN2TUJVdGlySEI3clFJVUFQYU1XQzBtN3pQa29TM1l3cVNKUUVNcWlwalFnT25vbThISUc2QThBZFNuV0x5bWluRTVOTVJ6aUxNRXJHclJhTTBJTzlNaE0xYno2RFhZcm9uaG5FUmd0RXgwc1RvTmN5VURPcmdNcFpWQWQwbVowRWZsdU16YlljSDhFNUdaNG9GMys1MlVYTUx6UFF6bVlBQUFQQ1NVUkJWRXorNGlXS280Z3o4MmFrc0dyVFh3UXJHUUIwV0ZnTUpvaTJzNC9PUWtiSjhFY2trR2pQd3hQbDRxOE1kaW1sZnlTM0RIZHpUMDAwQkZxalpOZnpGNU40eTdDVFlEekNUaUNqNU9DY2JOdXJINXRDRlpGM3M4czZpRS9YTDBWSWtKWUdMdXdqTXdtZXN4eGJLTGlldjJDTXVrSHAxQ3pNTUFvNjgyU1VqR2VTRUtLSGUyVzBiaEhwREhhSmROb2k1RWhCbzJycEV0Q3RvKzRHYUVIUGpydXM1eTltV0l6TGw2MklURDJBZXRWakNSZm5aRS9IN1lKSnJHeDNON3NNUUxEd3lDNGJ1enkxMmxFYjZCTkVnN0RyK1lzWkZxT2R0ZzJhd1pHQ2lwTERQeTZWRWlXbmVwNmZyRjlFTjd3V2tmZDhBTDNvRkc4QlpaTmxIZXhBYXdZaE1JVmdHckdlMHVNREI5VzkwV2phckpVcDd6WmVPaUJKRVp1M21VVEZzUFNJMWNRZHBmc1lKR3VtYWRnY0E4K1RDREdFSGg0b01LNXBiMXJkcUVMSm5IQ3pTeFVrZVRFenI1d1ZVUTNiak1aM1FadFI3VEdVbEptMjRTTjcxck5Sc2F6V0RERVNzWVR1S1ZtT1IzT3lDdzVjSHJhTUo2NUs1OTcxV3lxZFBkRXd0RkNwRnpiWnRZeXd1TXUzQVVPWmNTdUlqZzlVeDNIMjlveXJtY1l1dTVJQWVoSXkyMGh3OHIzdCsvdkpXRWtZTUR6WWN5VC9hdVNUNm84cGgzYXhHUHpRRXZzRkd5K2JoQXJVaW00S2tQSWN5VFIyVVYxa0JJS3dWWEZLeHJnNnlGTFBJSStPYktoaEsvVml0bUNBSWdxNHBTbUxFekJtcDZBTSsrVXhRUU1CZEJSQTRBVWswOWhGZW5WeFFFRGxTc3NmMjJOZE5xUWxFT0wxMmF2VklQYzJSd0p4NkNpZ25zK0RROUROS0RKc3ZMRHhVZVcxb2hXeVExTFk1Y04rOEdFWmZDNkh2V0lxTlZlY0wyMlBHS1VtRUNMQ3JvcytBb1QzWGFtQjdFckl3SyswUVVBNlhyNEJlY3YyRHF4cTJQaG8yWUkyZzNiR2JMSmRic0x6bnJjd0NQa21DUHNDSnB3dlhBMFVNVjY4OTZobnBiMS9CNUpIenBKWUtuejlzUzlVUVQ3ZmYrVHhUMlB4OG1QQmF3cjlPeC8vbE5GYVdNWWVVQXFIaGZVTVNsV2trKzJ5NWEzVi9lc1BQZ2Fkdzc4NWpCQklBOEJsZVNIaGRRV0UrQVBCOGZmQXBXUVR4aFFZMnlXdkhTanN5Z3pjOXpneWpGZG1xVVpaVVhLSzlUNitYMkl0bFAwTlIxek8xTG5Eb2dMYXVhcnYzL1V2Zi8yalA0ZWh1NU9hL1ZoRWZGRnkrQ3BrTVhuMFpmNXFqZnpiUjVCWU04WkhoMFVCWTdtNEZpYU9GK0ZtVjc2Q0wvZitqaXR4aGI5Y2ZZMUs1MHVzeVVQd2o3Q2VtNDlvMnRybWM4VjlGZ1drcFpJS0w4RXVxV2ljTDlMdmYvYnEyZDJmSDU0djA1RGJQWHlNUG4xdmFWTDg3Tm1sTkZWY0tNSlR1MXdvY3loaHBuWlJxcmhRQ2YxVnZRc2wxcXRlbUxWTSs4T3ZlcldWcjREYmo4dm5rWlBEL3dQVjVJRmRzdWNLWmdBQUFBQkpSVTVFcmtKZ2dnPT0iCn0K"/>
    </extobj>
    <extobj name="334E55B0-647D-440b-865C-3EC943EB4CBC-23">
      <extobjdata type="334E55B0-647D-440b-865C-3EC943EB4CBC" data="ewoJIkltZ1NldHRpbmdKc29uIiA6ICJ7XCJkcGlcIjpcIjYwMFwiLFwiZm9ybWF0XCI6XCJQTkdcIixcInRyYW5zcGFyZW50XCI6dHJ1ZSxcImF1dG9cIjpmYWxzZX0iLAoJIkxhdGV4IiA6ICJYRnNnWEc5d1pYSmhkRzl5Ym1GdFpYdFNaVXhWZlNoNEtTQTlJRnh0WVhnb2VDd2dNQ2tnWEYwPSIsCgkiTGF0ZXhJbWdCYXNlNjQiIDogImlWQk9SdzBLR2dvQUFBQU5TVWhFVWdBQUF3SUFBQUJUQkFNQUFBRGVxSzFFQUFBQU1GQk1WRVgvLy84QUFBQUFBQUFBQUFBQUFBQUFBQUFBQUFBQUFBQUFBQUFBQUFBQUFBQUFBQUFBQUFBQUFBQUFBQUFBQUFBdjNhQjdBQUFBRDNSU1RsTUFFTy9OdTZ0bU1sU1pJblpFaWQyK1lnbnBBQUFBQ1hCSVdYTUFBQTdFQUFBT3hBR1ZLdzRiQUFBVTJVbEVRVlI0QWMxZGZXeGsxMVYvNDdVOTQvR25sclFrRldUTXBpMkUwanl6V1FScUlXTUlLVUpDSFplbUFoV0pNWVVXbFQrd2hlQS9KSThxUU9JZnZLQkdrU3ZSR1JhSnFrS3BqZmhVcFRJV1ZJaEVFVjVRRVlxZzJGMmlWSHp0YkdkM3lTYk4rdkk3OS9QY04zZm0zZWYxZXZaSk8rL2VlODQ5OS9mTzc5NXpQOTZNTjBuR2NWWCtaMFNyMVhlUEVENEFvcEhnWS9GZFdZL1Z2RDk2N2U4ZVpiZTNPa282ZHRsbzhKSHdGbTVGS3Q0ZnRTbXhPY3J3b3plWFJvbkhMTXNCSDRtdTFQdmVTTTM3b3RaNGE2VFphdnExa2ZMeENuUEF4NEs3Y2p6R2JuWk9ySS9HdVRWT2RLT2hKYm5nYytvYmNWbVlibFlUL0hyc21WODBLc1B1QnhldVAvbmtrNWZ3NzhscnFkZVpsZVJwQ0s1ZmVGTldueE1YbnZnUFpLK2xkNWk1NWwyV0NTVXJZaVZVL0VDVTVZS1BSYmw5VTJ2NkRJQ05XNjNSTmc0NFl6NERUR0lZTUVXTWdYbXhPcnFGSkRtOG5hY3hMbmtFK0VobzgySk5hVDZ5ODJ4ZHV1blNSM1krOHZSRkpQdWZHV25qOHp2UDltU0ZQbXA0cWxaeTg1bWQzNVUycXRxMnVQUlR6dWFCeUkyQUMyTFA2VDlRcVFqd1FieWxUMzZ3ZitrdlBWSHZtelpiNnNLajM2R3kzL1o3U0YrMW9uQ2kyb2JTN1U1QUtDVjN1WWQvalZRM21Xb3AvVCtXQ3llcjR2V3dZTnlsTWVCREdNc05JZEJ2WCtPeVhiWWlQQWN2clJuaHB6QUs5azFteUgwQ0ZaYURNcEljZVJKRXJYMWVjQzRteUhlUGVaVUhKeDBGZmhCdXFTbGVXMG9lcm92dlo3Slo1cWdwdU8yeWtaVkFWMTR2SmNwV1RRWHZQaWlaRm02MGtlcUc2SGcxZ3BtSjNIRVlySGJmQzZQQUQ2SzRvbnhRU2IxVllPcFdKRE53NkZWYmo1em9jcmFZSnlhaFlnY05GeVFCaWZnRzF5aUpOM2gyU0hyNndReERjZUFIbnFtY2lwWXMxRXhvaFEwWGh1WTluNWRTa2VtMkF5WURmdFk2QVVsdm1kZWY4Z25oSXA3dW1iVWFMeHg3T2hKOEZ1ZDU0OCt5MEZSSWpRVVhqMzBHRUNlRVl5ZHJUZVlEZnRaNkFVbjlpTnZZY3ZHT0YyZlQyeHhxVmppMmZDVDRMTDY2ZFhXWGorMktzR3YwREFPTFlHQTVhOFhMQi95czVRRko0NGpYYmVTdlJVbDlJUWNCTjNsMjZVandHVUN6YmkweUlmalk3dldOWm9ZQm1wZ3RPMGJIdXdmOHJPVUJpY2RBT1dvYVNKSlpNM0M5ZHNlY2lRV2ZnVGtoN01vT1pMU2N0R3UzUFJrR0ttQ0FVK1dxbUZUQXoxb1VrSGdNVFBKaGFNd0Y3aVZoKzBkQU9xYWlXUEFaZUlldU4xVzk2Rkt6QXozRHdCd1lHTDFrRFBoWnR4cVFlQXpVMkNJNEE5VFBObmxuOFVWankwV0Q5eEdtck5mMUJEdkltYktoSnNNQWlQSUdpMitQY2dFL2E2V0F4R09nbTdmUU5ZMGQyTm5MbEl6L0hnM2VnNG9PZmNNV3RBVTc4cHF6b1NiRFFFSU03TmxLZ1VUQXoxb3JJUEVZNkkwZVhLNnRSZkdteXp3Z3FXandIbDVNcXl1Mm9DdUVUU2R3ZEVmbFFneGNaWW9EeVlDZnRVNUF3aGtvVzlZSGJHWUtKb1hiTVdaRTQ4ckdnL2NRWW1tNVpndTJCZDhXTjB4RUNER3diaXNGRWdFL2E2MkFoRE13RSszWGFiZUFDQUFZUzFFOGVBOGVuSDdaRm14eE9yRHpPbEtTREFNbGlrTDd0bElnRWZDejFncElPQU9MZkNJS0dIWkZtSXcyWGU2QlNNV0Q5K0FlOGtPZW1yY1kyalZ6ZElZQnVSYnlqR1F6QVQ5cmxZQ0VNM0RBSnFXczBVeStOM29xeW1pZlJiWUFlQTZuemlkVmhDUjJUTFpnMXFrWkJyQnR5TmszQmZ5czJ3eElPQU9IYkZMaUtBUHA1cERUMTREcUdSVVZBTThSd1pzdG13Y0QzbkpVZjJrbHd3QWRqaktpa3FUMDhZdjlTLzlpcmR6RGFyUnVwaDVyN0lVUEhuOUFabDdvSGYrMExVVmlJMzY0OEdvdS9ibS8rOUtubi9vdTVDdWZUWi80b1gwbGVQRmkvMVgrSkVreTk1VnIvVmUvNktvTlR4VUF6NHpRMm43ZjV2SCtoSzB3cHMzS0tNTkFEWFhXYlIxZ2JJaitOU0grMnhVRmVyb1dCaVI4RFBEdUlHdjhxaENwSElyem9xOFNwcFV0RXlOTlFjRTc3ZXpsNmNwc0tpNEljZHlpK3I5TXJRaWl4Vnp6cWVqMzJOdXJtYjc4YnNFRk9RdDE2VnNKMXkvb1hsc0F2TEdPTzhWME42TXQ0STJoRStLc1ZJa3lERFE5cmFUYUVIYzd5ZHRUOFhWYk5lQm5MUXRJR0FOQTQ4QlFqV254V3FmVXBualRlUGRTOG1XMmFFZ1djOThUNlNhSDNBd0QxZnA3TjVOS1R6NzRRK0w1SlBsYndlSmJKYjM5UzBueWdtT0YzcFhJaTRCMlZWSXhVQVE4dzRSK2JsYjlLQVVEL050eXBxdjdEQkJwcTh6RWhyaTloQ3lndFV4cHdNOWFGSkF3QnRDUU1hSHViWG9iTnd2dlRORkIxTS96YnIvQU80dGZLeXBYZmVYRGVKQTd5WlUzQ0QwaTYrV2ttc292RURTWTVVTXBUUjZ5SzhiS2N6OHIzWDZyZzFyL0lKT1BmVlEyV0FTOHJLQSthRmJ0MkR3WXNNZDBLT3pwcllMUHdJRVhxdUFmSGJ2YjloVGp4S2NTazE3elNUTGZsOWp3Q3Vsd1JYTE1ZdVRVdlovTi9TRVlLS1V0ZW55c3NOOUt6cXUzcnpVWG1LZE5yMnF5cmVMYjREUDl4Y2ttSFBaRnFvK3JDSGhWUTM3U29PcllQQmpnUjQ1TmZUYm5NWUJSMDIvWkdrbGlUekxRall5bFFFL1hOUUlTTmdZbXZDR0kyVlo5ZzdjdHZrNm10NzNvQitRTXhZbVNDTE4zenVrZzNnVDU5WlkwZzJPQ1pXMXY5NmIyTHp4eldaZko0S1BmbE8rSy9yb3BMZ0xlMU1HZHp2bzdOZzhuOHNkcTYrVUdad0FSMDF1dklKd2VxZnA0SG5SVWVRWDhQRnpDR0ZqMFY3bFZ2VWpvaWo2OVBHNTRndzlqcjZPTnN0dTN2anpzZW9scG1TUVkyTjVUR1l6c1A5SWpESS8wdXRab205Q0swSHZIMUtLQVMzaHc3ZHJ2RmlhWW1IU2hFbzBFcjFUa0ovbXFZL01aQnJyaVRTbXlESlIrL2M4d0F2N1I2aU94YXpDU2gzVFBPSEVVMmhYZjVMYlBhWmRzQ0FrazlkYks4Tk0rVjVacGVvYzk3Tkt1NW5Yd3JZOG5kTDRteEQ4ZHFUUWlrb2wyTVBjTlZWaG5ZWWo2UWtzV2I3Q3ZjUmNCcjJ6S3owRUdscHgwVys4T2lBRjd2YXZsRkpDcXU5QzliWk1uSFFNSGxrUFp4c2F5YXFxcnBuNDg5NW9xb0U4TXVYV1gweWxhSlF5N1ZnZTBrMVFjbTU2OWlHb3RyZUdpSFFwMXIrcnlubnBlZFFuTWxPYnJ0YWhaQkR5RFFyNXlQcWN4NEhMSmxtNmVHSGppT2k2cytzVlBzTnJZemJEdlRlQWhOcFh3cEF4c2FNcDFFK202U3JSVmQvK0NOOHl4azdtcTlkanRKNEV3ZkIzdk16V2RURzBJVFNiWUZKamEvZzVUZWxSdWNjTEJ2bHl4VExINGdTMmlubEtVOFpIZ0dSVGY1MzRPRVVhTlJodUZrbktiYlU3SURHcVltRW14NTdJeWZWSUdEcDB4R0txWVZRRTZ2N1Q3OXgxbFhuMTZJNElMNHROZ3dMQ0lxZGFHOFo0ZHpEMGIrR3IyNGNqOGhzcHRjSjhYQXU4dytqNm5YTWNKRi9YQzJER1FsT0NOSDNZYUdIcDIzWkJBYlVXSlRzcEFXMDg4Mm9xSnh1SFgwclkxQnFkZ01uVnpDUmd3QVFtUjFYQy9iYmMraXg3aFdNQWdPcFc5dzhGQzRCMVEzK2MrSDVqZDFRdDV4Z0IycWQ3WFJqRW1WbzAxUktRYktuMVNCcHBtM3BObUZ0VTZJRUc4OFNabzNkN3BNTENrcllFQjNSek5iWWFCU3YxL3RSd01yT29rM1hvVWNjL2JVVU5GaGNCVEJYV1Jyem9tUXpHRnp3TWhCbWduenNaZXlnWW5wa0Vka1U2SGdSa2RJY0FzYTlHQ2RUSGNGaFZOQUwycEFnWjA5K0VNR0NtdE5UMEdkcW4xK29xVFp4bklBZThxNWpBZzV4c0tMelplK2pzSU90amJNOVl3UDJsUG5aU0JoamNHakYwc3Y2MXpUQm51cVl0L3JMUlFFcWR1UnI4Z0F3Z0Z0MmZVanQxWUtBVGVWRkxueUIyYkJRemJLVkE0b1FGNkROQWJNc3M5Z05nMUhPM3NkU2dkWk9BNTNjaWdKR0U3c25yUTFVQmxHN1JRVDRrQjFjVmdGWTBzRytOMXp3c28vZHh2dmRMMHh3Qmlqc2o4WnE4UWVOTlVkazhjd3dCdFIreWNSY2RLci82b3ZwNjJpK2RCUDV0UU55akpaNkRHUnFCRGpsQWNHaGxNSVQrSi9ZQlJHczVBOVpOMVBDV3VWYU5MZDNMVkhpL0E3QkhDVXd1RGR6WHBYR2pUWmpNTUlDdEYzaGlnbFpqOXhoeEorUFdkeXRTQW4wdG1hQTFJc0pWZXNlMkhIMkxiclZpc0poS25Fb1h5R1ppdUMvR3V2M3BwTWNNQXhWK09obWFQRUFORHdMdXExSWs5Qml3azZBU2pFQzFBN1hSTngwcXV1alU3NE9jNUUyOEhKRUR1R0FpSDBuYjJXVlU3S2ViQ2U3d2l4c0FqK3ZRenl3Q2RFNjU1elJjQzcycFNJSGN1UktlMzNSczY1aXVsL2hqWVJaV1d0aERMd0xRaGxzYmNxcTZzYjZsandGL1FHYldlQjhxVVlnd2MyZlFKRS9rTW9JZmViSkgxQVFhd2JqVEhZS3IxUXVCVkZmcWtnNVI5bThYV25MMGpHOEpBRFZYMmRCWGl4aEZvN1F6MDlIbno0b2ZHM0pIVmt3bkdTUEFoMkVHWlZ6RThQM3NxZVpsY0JxcDFFOFlIR05qSVBub2g4QTRaVnBDMlEwdWk3enBaY0VlV0pEVlVXZE5hNU5COVZrTW5CeGlZTkhzWEduUExmZ1Z6bElGU2YxdXAxWVpzQi9DVnZsWGZVUEZjTGdOWDdBSTd5MEJaNEFoSy84QlVOVndJUE1NS2o2emJMSnF4eXh3VUx1b1hKbjRVZ3BKZEhjSTdyTHExTThEQWhOblVFdU0zckI0bHlzekFvZGxRY0EwRUxuMUN6RXRwN1d2NkFTc3ZEM3M5OEhMby9VQWVBNlhVZHJBc0ErZHY0VkhNeUpZQWlvQm5pREdEMjVBaXU3ZmRta09wTm5ndWhGSml3RGpSMjVFNXN3TU1iTm1RaVdmeS9UbHJGcXFvdnUxMUFHMFBrOU9STTIxVGFQcXF6WmdFdVd6WXRXZVUzRDJQQVR5SDZUcFpCaHBmbzlNQmJyTUllQWNCZnlDQVA4aVc4eTNwREo2TlVpa3hZSG5xQlh2aUFBTmR2Vm1tdlh1bW41OHp5eVNZTnNmaDFJeTlhdmJnWTNyTkZzb1piSjFsVmJMNCt3RmpBand2bTNUZExMNjJYS0ZpWUc1ZjY4eWozK0FwN1dPaHVBaDQweExkdDdrTGtWbGhRdlBPWVRBSzJaWVBneDEwZ0lHZXBReE44S2tHQTQzTi9iV01UR0pCalpZQ1ZidkJ3Q0VBN3JPc1RoWjlQMkRXYU9FOWNjUDE4a1U1N1d3ZDZYYTJFYTB4NFBwTERrSVI4SzZXRER6TzZWM1hJdW53ZDJSWGJTVmdzV09UWGxLeW9GTCtrTkxLTWpEbmxMRGNzazh0bGJ2Mi9RSU5Mek5qMjlab2VqYmJqNjVEU3Q5aFllR0xxUmRKNWtRaGlyRWRiYS9tTVZDVjhXZkw2N0JGd0hPUVdOWXUyendldG1NekNRS2Q2cnFEWThEMlcyd0liSWpIK3hvOU5ySU1UTnFKSTZIRkVPczQyTm9ldVJZWHZKVi82V1VwNlZuS2VudE9sVjZYczl6Smtqa01VRXd6aHVIdFZVU2FJNVZma0E1QUoyQTlwZ2g0WTVYdXNPSTZjV2J2MDlhTzh4bEF4TlNPbXU3UTJUM3IwbHMzbE9rc0E5dHNMdTN4aVlmYVgxZDE2SFBTblZVaWR5am9rTU10T2ViNG1JY3VhNWdxbitES1lRQzl4VTVTWFkrQjVySnNyV0VESkxLeDRGOThabDlXTmg5WTFDR2s2Y3ZyMFBUbGh5TXA4QmtnOTZxdWNiQW1ZOFMrcm8wS0tLQXJ3d0JvV3BYbDlMSE5LY2RzenpmaDZBNUxWaEd0a2d4OVhYZTBjMlpkSWxVbVRMR3RVRHlSd3dEZzJERlE1d3pNNmluSXZyR25waVBCNDdIOGlSQmgxb1lVakRvM0htQXoxWnNsT2txNGJKK1BjaXBZZFZHSUViRmlSR1VUd3pJTVBNcG5lK2RSV2EzSHBnSHE3NXZHR0UweDlQeVlPTFRuTjQ2c0RJa2E2em04dkVnNmh3SGE3WFNVdmJtYjhqbTNWMlYyUTI4RWdOY054RWp3QnpEYVVrYjFKeDdVNUJIVTkwd2Fkd3lQbHN6NkRLQWxvVUpIRTlyVjFGRjYzcENMeVlWdGwvQ0hLL2pTdlNGMER5TGJVMXhDUDExYmx5M1N4NFo2dkc2cU83djVDcFJXMk5LVGxOVS9RWUpGR1JCOXcxam9hWmZRVEt3ZHN2QmZRaXhqWnJ4TU92T21UOUFxWWMzVWlnVGZoTkVWVzBlWnMwOWRZNHhDQkZkM3BDcDE2Vldaa2g4QXFOcnQ3U04vWUhoaXA1eDRIRmVoZElqY3Vxd3BQekFpWEw5djJBRW9aUTMyUUczWithdmk0M3JyK2FqaFY1bmFJSS9jMjRVdVpudmZJaHYvS081SXkwMWIyR2oxYVBGZjMwZDV1VzRaMk9JaEpRNDhlZTlOYWQxKzlPenhScE1hY2RlMG1ZZmdaQzZoN0RMVXloSStlcmgyemFQSFM2cHlxYzFhZWJpSkRPdjFTYW51c2wvSWRJZEQ1dGF1WkhIeU5ub2kyUzMxWEcralpwcU1MTlZzNFUrYTMvWjBMYlJtR0tid3I5cTZnbUZJYlNjUDNjWDhkWnhVanBHZXE1dFNtaW1GK0tpMmtNU0JweXJlaEpZa1Y4eEVnR25BNEpGR3AwaFErY1NYUG9zNlF2em52MzZpcGRvaWhEUjdUNzBoODk4aXhJOVJZbFo5aC9JRjg0ZnBudm45cjM3MWxlZCtSRlptNFozUHJkOXVtcGFHOEhIQXVzZXUvRTFJOHlqcFNuLzhqWGNJUTVQVXVxbDFvbnQ1NTlNcHNQVi9mS2VUZkg1SHduem56dk5KMVJadnlpZ2dmODR4bTE2bDFjWGpqZGVUR2ZyT3V4RHZwVFpMYXYvMzZvNXlXeHo0RGRSV2pyT3dFV3l1eXN4V1JqSkJTLzBhdGFjdk0wMjNWWVRlMEVlREh4UGkvUys5NDdkMTdRT2o3ZDJYYkhOSW9NTGpIZHhmVEgzS2FVdm1GbWF6NGdlUzVIZlFCK2Z4QTRYU2IvZ1RCb1ZJenlhM0g1V21hVlpkK3hSSjFYV0g3T3BySFdid3V3SHgrRjk4UmVCUFhaZnFvR3RmbnNtZ1VIWUhtaWZrdFNKYmpBTVBKdnQrNkUyU1gxRytBeVRGaEhtQUxWb1oxWFFqZERNTXpLSHp2Qzk1eEU3cGZ5MTFibTNLaXZacFdFVVhicFh0UStwN3oxMFUzdDlWSTVFY2Rrb25TVDVGdngvNkVISWZFOGVwK0VGVHJPNnozdWJObDBYbEt2SnZuVDUxN1FJaTVFRmYvUndwSlFib1Q2QlM4VHFaK2JKOGlydEU5blQ5c1hYMEVmeUs2YW5yRnpRRHBJdS9scW9ZaUFUL3A4ZC93bGZnc0p5VW11STluYVJTRjk5RE9YZDFLVWhYLzhBV3ZLTmprck05Z2Q5ZXZXV3l5UjkvT0gzc1p3aGw1Rlg2ZDBWUHhxdDAzR2EzUUREMW14ZVBuNWNXZnlGOXAwbzQrNU44TCs2S1R6MzE4RDlmUFA1QTNLUEZnODh5UUQvRkU5ZUVlRThHZmtOMWcweXB6SmIvL0ZyLy9YRzRRdFdUNU8zUFhqdit2cDhibEtWOHpoNFV1NUthSFpHdWJOeXBXUENsekpRRzNGWDZPZXEvWlI0QWE3Vjc4WEhHV21UMk1IYUYweFdYSTAyZW5Wb3MrSEptSmg2R2NEWXpNUS9UTzlYeW10c1hqYmJiODVaWG8zWFBTaG9MdnBKWmpRN0R0OEEyVHNOMFRyM2MvVkdqMGFhcjl6b1JqelovTW1rcytCazNnNDVzYURleld4cXBmRnJDV00vT3NIWEFhYlY5ejNaaXdVL2NpR3VxSFRzcHhwbUwxR3JIUlplYU8vV0lOSHdXYXBIZ3QxYWl3SlQ4YndKRTFUa0ZwVWpYSHNZUmRRcUFpcGlJQk45ZWp6STZQNDVwZ000ZDNiSGRjSnlsN0hIR2NOV3psRVNDVCtNdzFXTFhoWEhtb3JWNjJTMTdxT2I4QTdnYklKeFI0R2ZNRVdEb3lWalo0UmgyQTlUOFFjejBzenQ4czhnZTRleVRjZUM5cjlvTkJWazlvMTMvQUlBWmRrQTlJRFFGOVlGOXZaR005eDRIZmowSzVBbi9MNE1vMjZPVmV2azd4bW43U21PMHFiT1hSb0NmR1R5VENPTGM4TDZZRUZTNVQ0WDhmLzhZMGtRdEpsSU5xWHQvaXlQQW0wUDlIQ0NsOGUxNEt1eXZaUXhCMllqYzFnK3BmaCtMODhIUFJhNmpKN1B2VHU0ajZxenBibDZRbjNrQVQrWE1RK1NDcjd6UHFJNit0L09EOFdnRDl5QzEveFBYTUJ2ZHlFZzZyUDc5TE04Rkg5bjQ3RmczL1llakY4eVZNZTFVNG55WEF6N09DTDdZRnJNdGlqVldXTS83SnVOZzdhMHhqczlCTk5tU0hQQlo5U0g1OHBnRDdmYW9rNG5TR0tlb0lmN3lpa2VDOXpSSFpHcGpYbXRVUHpNQ1hNbCtRV2VFMGhoRkk4SEg0bnBieDJqK1B5RlJucjRkUU1YZEFBQUFBRWxGVGtTdVFtQ0MiCn0K"/>
    </extobj>
    <extobj name="334E55B0-647D-440b-865C-3EC943EB4CBC-24">
      <extobjdata type="334E55B0-647D-440b-865C-3EC943EB4CBC" data="ewoJIkltZ1NldHRpbmdKc29uIiA6ICJ7XCJkcGlcIjpcIjYwMFwiLFwiZm9ybWF0XCI6XCJQTkdcIixcInRyYW5zcGFyZW50XCI6dHJ1ZSxcImF1dG9cIjpmYWxzZX0iLAoJIkxhdGV4IiA6ICJYRnNnWEc5d1pYSmhkRzl5Ym1GdFpYdHdVbVZNVlgwb2VDa2dQU0JjYldGNEtEQXNJSGdwSUNzZ1hHRnNjR2hoSUZ4dGFXNG9NQ3dnZUNrZ1hGMD0iLAoJIkxhdGV4SW1nQmFzZTY0IiA6ICJpVkJPUncwS0dnb0FBQUFOU1VoRVVnQUFCU0VBQUFCVEJBTUFBQUNTZDkvVUFBQUFNRkJNVkVYLy8vOEFBQUFBQUFBQUFBQUFBQUFBQUFBQUFBQUFBQUFBQUFBQUFBQUFBQUFBQUFBQUFBQUFBQUFBQUFBQUFBQXYzYUI3QUFBQUQzUlNUbE1BRUNJeVZHWjJpYXU3emQyWjcwUWIrWmNiQUFBQUNYQklXWE1BQUE3RUFBQU94QUdWS3c0YkFBQWV5VWxFUVZSNEFjMWRhNUJrU1ZXKzFZL3BlZlIwZHlCUGw3RkxDVndWTnJwLytFTU5vZW9Qb1N3UzNXaGdvQzdSTFdLQStxUGFNRUlnWE8wV2xXQkI3RFlNWkYwZjFZS0I3RzZNTlN1eDZES08xY0lQZDJXMEI1VFhEc090SUh3RXVsQ2pMTXhNOTlhbTM4bWJqNU8zc201bVZVOTMzeHU3VlhrelQ1NDgzOGt2VHo3dTdab2tLZEUxOGZjRnhveDl0cUN3QkVXRnhrZmFWM2FNWGhpdjZYaXpoOG9zSy9EZHp4VEJhRzhWbFI1N1diSHhrZWFWSEtNUHhYU3Y2c3NlTXErY3dFK0t4U0ljZCt6TkZSVWZjMW5BK0VqcnlvM1JDMkx6Rzk3c0lUUExDYno1YkNHTXNmU1J3dkxqTFF3WUgybGN1VEg2UUp3U0hWLzJzSG1sQkg1YUxCZmpxTzJYTjBnR2pTK0daa3JMak5FWXlST3RiL0s3MGROQjRQT0NYMC9lL3hPaHRyclhMajcwMEVNUDR2K0hMcVZPc010S0hrREJ4V3YvSjlYTWlHdFhQNDdiUytuVFRPM21EWGJqUzA2SWJWOTJLZktDeGtkYVdXYU1QZ2dueFpvdmUvaThJSENYa1dEbnJYcHhLMTNPWUplUnJFUXpVbWN4Ums2SnJlSVdrbVQ5WmtqaXVNb2pqSTgwcmJ3WXZRRFdiM216UjhnTUFYL3g1ZnRha2pZUHZ2dnl1eDg0ajJUdkU0WE52UHp5ZlcxWm9ZY2FqcWdwMmJ2LzhqOUlIV05LdDNqd3Q2ek9yZ2pPeVdmRXFwVXZWY28xdm5MUEgvY2UvTG5SREN3SnhydjNvMkxmalBoZkR2TjVUN1NmL01ORm5oT2ZqZ0JlYVlCaG44NVVmc2MvSXgyeWNXd1hRamVySGlOa3lRM091QjhnVVc1N0pRMHZTTWJFYmRuWGVRdzhZSlpyL0hoVGlMWVFqNDZrdEJ3WXA0WFlqekgvbkxQMi8wSFV3bi9MTVRYN1pHS0Fud1pyTm5UTjF5SktkdlROZ08renFIREZXMFlsRjV3U3pQSWRubkU2WnBIWWlISVRWM3MwYWNmNHlxWjRkQzU1Ymt0OGFLVEdTNEVSdlJNTVFJU3V0Y2N3dmxEc3Z5NnAzQzMyZUtSaDVZRmtCUENUTUd0SHE2azBoUWhGTWFMd2xxN2dmUGVYVElwdk9SSXJvdXJjZTIvT1JybkpXL1ZRTXgzajc4cVFUYVJPL0lodXZ4UVlhYlp6STRqWC9rbVJiUXhrNFZpYUxhcGVHK1NKVjFjU0FSeWhtekdBU0xYbTE2VnpUMEZrUTk4NDM1NFNkd1ZTRWM4NEZmdzNrK1djdGgzangxTlJsOVlyWnZxUkRNNHRCY1ltZXZMNllCdDF5YnlOV0VueUNwSHRVelV6dFZEc2R3VHdLWWVEbFZUa3dscGZVeDdlS1JsUFNmc0tyMy9TSlNndjR1azJueVY0d2JHbUhlUFBhUytOQzBYTklXMHJBMGFLa2R0aHV6ZlpiaFQ4V00xcTFCUTF3L1ZkaVRCd2w1SEpDcXhjZEhYazdqeThVeEtla3RZRlhydkdSeHN2Y05OTG8zV3lxK1MyM3puR3QweFhOa2FMNkJFWTc2bmVkZ3l1d2dYMDliS2I1YmtiNXhQYmFhR2p4WWtRVHp5cUtDc01QTWZJV1ZqcHhMVSt4UjdlS1JsUFNkTmhaSk9OdGo2OU51Tk13QUlyZVpRcGJqeTZvNlBhUG12NmFDaGp3aGpIQjZ6V2gycW1VSGdTSnlHRkFyTHdGSi9ZR3NLY1FxZG1VSVoxTUlrdzhCd2phYVBEVHJTWktwMzA4RTRWZVVvY1JqcWpUYXZ6ZkovUVU2S243Tml5SE9QUDJtTVRrTE0rZ2xGaGpCTXh1NDRSV21aVmZ2aitDTk9kdVNHMVJqVUNQR0h0OEdRWWVJNlJFMkNrRHN4Y2tVMTdlS2NLUFNVT0kwOUZUbkFWMGJQTmxTWGxHTDl1eDh4WWFFN3hBd2hqbkN6SlRORmtxemlRWlZYaldSaXRsOExBYzR5Y0FTT0xqMmc4dkZOR2Vrb2NSczdiQWFaaCtiODNSd283ZmwyM0s5Y3hQbVZqcTIwbnNtSGFDbUlzQ1NNcmRqcEljSFpqNlhuR3JseUd3WjBFZ2VjWWlTRWZtSVk4dkZNV2VVb2NSalpDQjBzYVdYZTBKWXF1ZmlqZjNIZ00yK3Vta2QyWXhaaVJOb2tneHBJdzhvUmc3OFowaFRBQWNHeTRZVzZHU0FTQjV4aVpFQ05YaXhydzhFNkplMG9jUnJhTGc2OXRkSmFmeWRyc1kwMXg0N0hZM2piR05GZ3ZtY3h3SW9peEpJdzh3L3RpazYzb3NJQzJ3ektNMTBnRWdmc1l1V2FxZXhJZTNpa3BUd2xuNURpRDQ5SExzazd4Y2NueWp6SHBHSThEaVExankxTE1FWXFSTm9rZ3hwSXdzc1lHSDhLVjNaeGp4eEY2dkdmQThrUVF1SStSeTF4RFB1M2huUkx4bEhCR1RrZnpiSkt2WGZMdEg4KzlZenhJdUdQTXFIRjZtdHhnSW9peEpJemNaVXN0a05BK2RNT3pBVXZQSUZ3ckVBU2VZMlNGWnUyT3JkK2Y4dkJPQ1hsS09DTm5vN2NBV013dTlqZDhyRG1POGV2OFVldjhhSnZ0SU1hU01KS3pBVnl4aTBvd1phUWprU0R3SENQbFhydXc3ejI4aTJOa04zN2QwUzVleWhiYWR6aUZqdkV0dnRUR0ZPNjhQaGpiZmdoak9SZ0pQbGhBZU91QnZUbUQwRFZueStKVEllQTVSbUs5S214azlqVXpNaVBYK1lyRXA5bm1iUjc2OHdyYlZsektNUjQrcXB0cVlLUjVqbUV5SXhJaGpPVmc1QlJmL0FNcWUzb0NMM1FpY1BhSlNPRFArZjZmZlBzRGJjeUVFLytVWHYyQU15UG1HRWt2L3poRHZ2S0c4NzBIZjRXcEhabVJMYllpeWZUZCtjZjc3NWVwTzl2N3Y4MmF3TlAxNi94MitQUkwvdU10VHp6OGI2ZzM4YW4wNmw5Mk1nVlBuZTg5eHBFa3ljdzdMdlVlZTFOV1d2ekpqYWNUTXFVU2xYQkdaNmV5ZmlValk0eGk1UFBmbTE3OUhWK2tDanVnOHNwWDNYdmZwUTFwc1NQdDhPTTBCN2ZnREw2VXIxMkdCYjRKSDlMYTdQblFndmQvVjFuOUhDUG5VYjdNaW1lYW9uZEppSS9ackpFWnlRT0xWSWUza1ZNNURVeUpYcGJRcmRUWUNiVE9HK2Fibmp6SjhYd2lGZGNBdUU2VmY0WmFFVVJUZlUybG90ZG03NEZQOStUZnFsMlRxOWdHL1pYYnhXc3EvbkhqYVdWalJ6Vk9pbTlxaGYzZm8yT01ZZVNyZ1MwVk42dDk3VVk0Z042dlZwc3lyM1NtYzVaSHhhN2cvZEl1M05JRmdDdEdUb2k5TjMvWGY2SWI2aFpDanBHUTVQNGRhNG9iMWVSNXFmaW9xVEVxSTlHUHRodEoyNlI0dEZyWnBmbTUrZG01NUt0cys1ck1qbmF3WUd6VUxoNXJmWDR4bVdoTFNDOFNuMHlTLytadkcwK2tOMzg4U2U2MExLVjNSZVZGaGpheVpNWkl4M2k4b1NDcXBpMHc4cGE1eVNjT2dER0NrYThWdlRjbCtMdVUvbE9ZQ0FkNEdNbmRwWkIwT1FkWEJEK2NiSE5mRGd2OFJ5Nmp1bGpjdlVtdWhrT1pDMTFHMHZBSFJjeTFJbTdPNFFaZFZkZDVveklTRFdrVjJmY3VPZklFMkhKeUQ0bWY1dERQT01QQ3JSWnpOM2J2ZXdEazZlU3VaOGg2ckVSMmtyRlUva0ZhazJsZWw2WEppNmhZWGhPUHZ4ZlY0SjRxYnY5SEpwOThweXh4aktlMU5rbGtGeGc1K004d0RvQXh6TWp2elVMTFdJdWRqaXFqSWh4dzR0NG1jR3hRQlkrMDBwT3M4L1VUQmlsN25ieGQ5QVo2R1BnWTZuOVYwZW9WUXZ5NWJqRnhHZGwxRjBYdy9acVUzTFhCZTFSR25zcDEzRlN2U3FwVFVWL2ZscHhucTdHVFlxU0RCZEtucis4REl5dHBuVzV4VHZGc2NpNExKUE5DZENnUDE2UWVaZnhKeEF2UlMzdEU0d1FQWU1XK1htTTZ4bE1vclVvUitnQWpCeHA3RUl4QlJpS3kvTDYwNHB6ZWkzN0VHSVZFMkFINFd5SERaVmZhL3UxZFUxeXdTbmZ6akx4aXk5eFVEUEFHRm0zL21sWEQyZVorNW5UY080d0VTRDZqSithWkxjSk1WYlU1S2lQUDhzZ01YU3Vma1FwM3hVZEo5Wkt6V2tDZnE5WkcvZ0xJcDA4L20xWGZ4R0JvMVdVYUR3QzFHeGYyRk4vQXFaMU1FSi93azVvRThYTExzczUyaktjMzlxcTZoQ0x3UUdNUGdqSEl5SFVkN2pGRjE4bWNjWnByekJWMlFESnZHWm1YMW1wU1BtVnVPb3hzRlR4R2pBR09MamZyT0tTM2RaT2NrVmh4T2Z0aFFMMlF5Y0ZnWFdOVVJzN3FrWnhwSEZPeHFpRjZkTnJVZElJelluTTFFK09mMy9iMVFkZFh1SmhLZzVGTHExbTZLOFJMVlFRR0pCMEFkbFZISmxpcTJFTU5EQVoxK3JVZ0hqRnFIZVBKQTFWVFZNRElFVEFhdFFqaGV1allQSjZDb1J2cXZwMGRqMHl4V1FZbFFRZlFNWUZXa1pPdUtzM0kzdEZKMlVsczFtNE5abVFVOEpvWiswbUNRVzZNTjR5c3ZQSVhFQ0YvMmJhZkpBdTZ6OGdZdlh3ZWxaRUwvSFFWaXp0bHdVbzI3bExuWUFHODZYQkRaTG9DbVVIWGFwODBmUG5OcXlwM1hvaGZWME1MTTdpR25wcHpyaFkvZEd0cTBDdHE5aVlsanZIOWpKenJiNTV5aHNmSTlJUVl5ZFlhamN5MVo5U1VvSlFFSFVBTGpnM2RvaXU5cXJKeDBLV1R5SUZyWEVZNjU0U3FDbjFGQWEreExRcy9VQ05HbXVzTGRhWVdmNmdyOXZYOWtrbU95c2l1NGJUVXVhSWlRQ096cThtY2cvbkhQWUxLaktCZDE2QnJTOXRwdjFPeHJ5UGZMS3JWVllsZEhTQlRqVExZVURVVnoybTN0MjJJVEJ6anlRT1dneFFqN1oxUlE0bmhNYkxxQVVhaTN3dzcxTXV6TmVWU3BTVG9BRnB3Yk9nV1hla2RsUTJmTDJzSnlVakd3WllaMFZaQ3BhS0ExempiZCswa1RJeThlaEVYVGgzRm56bTZFYW5NUXlOMDZtSldPQ29qVjRRemhGT0ZGS1owb1BobGVxNlVqV0RJckdXdDhjLzN3VUwvdGQvaGNsazZOVXNPbXAzTTVpTTE4UkNxRkx3YTl6dEdneHlISnhsTEU4ZDRsNFB1bldQSENCaHQvUUFqdTh4bTRLdWo0dnFPclkxVTBBRTVSdW9WR3JsclMybkN4cUpqbGJZY0RycDNWZ3FwS09EdytxcXBoUnRORHpOckorTWd4Nk5HQkFuNFdxKzVFdkJ3SnlzYmxaSHJWaGtVVFdpS05OVys0TitybWZyc2t3MWVuajFNR2gyaVdZM1pTYTBOazZTZDhRMmEyc1lKOHdZY05iQ1MzYTFvRDFHZVk3ekxRYnFya2t6ZmRUQ014WXpFbU5VZVRIVG5wQjNIaERUa2dEd2ptYnUybFNhd1k5RXFkVG1JT3hPbHJReWw0b0RYT0NQUlJYcGZaaG1aVkpyNlBDRnJvR3YzcGJRbDM4NXlSMlhrcm1QL0tiMmFzNVprNnJOUDB4clBIQzZORHVtb0dvQ3JKM0NzUkhSUExwbFFNT3NNQUt5eU1adVBzd0djNE5DQk9kL2xvTXRQYnVQQk1CWXpFcTNxaGIwOEw3bUNSNklhbUxJaDZJQThJNW03TGlnZDJENVZWUkpmTGdkeHgrWndLNFVSRXRXNURpT0pobk9aRHNaSWJPOUVyMk5WNzVvdUErM054bXBVUm00NjlzK3FIc1pZTnlzRDJ6SzJKZHZzYnFRa09rUkJwQlc4SVpSbDVFVHJiNVJpTUhLTHRkR213SERPUkZVcWNZd25EMVNOL0dCR0hneGpNU083TEZyZ01RUGhPNVZ6Wk5BQmVVWXlkMTFROERBNmRTNXltc3lQa3A4REdCa0h2TVpqSlBnbDZsbWpuSkYwR01mbUtrRGF5WVF3QU0wTWZuc1lPYjJXYVlZbHJFWGRHaGlwZldLeWhrM0FlbDBGakx5dTA1YVJPaWZCUTB1SGtRdlVlbXZibG8vSXlJTmhMR1prTzllZGNPSkNqaDloQjJBd2JXaVVyclQyL21pTWpBTmU0eEFRbWJRdERpTmhnQjM5SkxTcURjWjZYekZuVkVZMm5SaXA5V0phTUdUUmVmaE94UlYyTjFJeU5kTXp4VWpUU0FRak1WWGN6UDNqQkk3eGJveUVja045djZIeEdQbUo2MVBpeSt6NE5YZmlDaE50UjZrRDFkMGR0L213QTF4R21ra2ZpRFFqQVhYT2FtMDZNYkxOdkdwbGVLb1llSTNSaTA1UGRhTU9JM0ZhWjZkTFFsM1hEYUJFTGNYNkdmbDROWlBxTDBtYUdob0ZlY01LclJUZlFML05iblh5dGpCU2JwbEpJeHE1b2pXMzh2eDV5YXZ1M1hSakpEMC9iS3J4cDZvNXhqdmpscFFIR0JtTnNaSkMxNEJyVlFPUTMxQnAwTWtKN0p2SkdLT29sTUY1anE0endBRXVJMzNTa05BNjhBMi9tTldQM0JuNmVwVEpGd092T1l4c0czNDdqS1NWZ3RrRFlIVWlIdnNqZFQxZ1Z0TDl2Tk91NkM4Sk0zTGViZ2dabEtUdHBTK1hDS2JESFFJVlkvZUFvWFJ0Y1gzd3BKMGRaSUhEU0F4OXRnTWxZVjY1UHowZml6SCt4SFhCSHZTalBVeGczMHBPT2d0ZjVJWWRNQ3dqZDgzU2pVQzJEWWZvem5jVkE2ODVUa1kvS0g2N2pGeGhXMThxNFpkNkt0N0h1NHJ1a0w0U3JJVzNqYVZPcDVyY0pic2pObmxJSEZHTW5JUWZ2dkRtcjh6bUdFbnJGVzVOTHNEVFVGMDA1V0NraVM0bTAwbkVZNHcrY1cwNDNBQWpieVExRnI1azg3ZWZrVzZyYlRQUE9talpUVEh3bXNQSXBvbS9MaU83Y1BhYzBrbVRrM1c4YWFpUGQrYlVvYThFUGJsdDZqbExNWk83bSsvN3JDVFZpd29qT0hRaTNDSEppMEVtZXR0aU5zZElldTlqdzJuUU1aNldNOVl4WU9TZUk5dDNNeHJHd3AxTm02MURaSXk4a1RUWGNnMkhIUkNPa2VoU1RRZG9YM0hHQVd6WXpqV1p1eTBHWG90aTVJS3dhOGRZUms3cUVFR3oyWlpyVkdwdGRnNVFqRlRiMzUxSHdrakV1cjA2V1RLYnR4dGRaVS83U01JeG5pYlhEdVhLQzA4NGJ1cTAvM3MwakVXTXBQVSs4elJpK2czVEM4YUcyOEZJY0lBeHNtdTJ0OVJJbWgrMnBtV2RLQVplY3hqWkdqQnJ6d1BxcWxKSTBYTlJLN2ZmZlpGdzZwWXFwTm5zZ2hXa0ZQT2IwNmxhQ3E3VnA2azZTMzRIaDU4ajdiMEpkZ2plZEZWUGRmb1l1WktIN2hpUFNkSnUrWWpPWGdqR3FCRXhGakdTTEZnMURXQlRJMjRzdUZzeEZBWWRrRHVQMUlHRmJ3UmRSdGJZTGtQdWp0ZXNEWjVVQURpMHJkcGE3UUpHYmlneElsakhWdEdwUGthZTBrdHFtczJ1YUxIczJ4NW91bzg5dE5TQTQwaWNCV3hwa1ZHL2d4MXlseG54ZVVhT0N5em9QczBiZHA3WjBFbkZzaWxGWmJNWk5KazhNU0xHSWtiU2VYTEh0a0dNYkczWSt5d1ZkRUFFSXpIdFZhMWVRR1ZUQjJ5bzJ6SlBLZ0M4NWpBUzJpNWtPdHgxSk5vMGl3T0NiUjF2V3V4ajVGbjlySUJHN25ValI0bHhwbUJkSDJoeUNTRE9uZXZLVW95dURTNldwY2ZaK1p5YnpKM1dTZkZRaDlCUlN5ZFRuR2ZrdVZ1QW9pTy9GSEdOYjNGZnpwc2xlYWFzNzNNb2pMWjJFU01wV0ZqSkJPN3FtUWhuOGtNT2tDOHViR2h4dnpUWTBkRVNVbDczdFh3em43UFZTcGxVQUhpTmU1RTJrenRaelg1R2FsS1IwS3BSYnhKOWpLeVpjWlBtK1hXQzJiemtDeVhZRnFpUllmUlRBazJ2T1JsMEUzOWFKNnY2WFV6UFpqUE53S0hkbTJkazh4RjZlcldheWNsUDEvaDFibDR0UHd4Wk5aa2NCaU9yVzhSSTlEVm5JQmpwdk1hU2FRazVJSWFSaUVwMWF4TzRZaGNvRkg5c2tTOFZBQTdIclpwcUZQN3EyVjAvSTgwcFF0c2JxZm9ZMlRBcm1FMHpENnFXVHZkTWswbU5SM3lkUFc5R3h1U0d6c08zKzFxZUtvZy9yWk1WUWgwQ2gxeFJtak5Hem5UVTdSVEdFVkFhV01oMmpWL2lqc0hOdHFyby94b0dJOU5ReEVoMDJoNFRKVWIyaitDUUEySVlDZG90MjRaQW01dm1EamZjQnBOdkV3SGc2SUJWSTR3eHB2bmR6MGpURSt2ZUFOYkh5TGFoTURySGppRnFiTjRDU09aelpkSVkxS2pMUkRKL1BmdVduMERiWWJjcUdYMWFKK1ZESGRLMERwbVZ5OWJhQmRYT0V0YUZDTWk5T1d1Q2EvdzhKMkhENnJIeVBEVVVSbHV4aUpHWXRabG5hWlBCUTZiU0VYSkFEQ1BCOVRWckV1NHNDV0dEbm1Pc2hKTUtBSzl4eDdFVGkzNUdtbllXbkVsNC9EZXo1dktNWlA5cUh0UzZubW1ZOXl2cGlPVVp4MTU1czJ0T0Z4cmJyQlJvcSt4MnBHU2dRMmhOb3RzQXc3WVFCeFVqeCtUUWhiKzJiYnV1OFRnY3VtTEtBRUhyTVhsT1lrU01SWXpFSHRKeFp1NDJhejdnQUFpRnp5UEI5UjBHaHI4VWdLaG1RaEVUWWNrQWNIallzcjFydGZVejBvdytiUDNORWhIbXE5aVpaK1FwdTV1aHpmWWNNeWxKVlNkVDNoazJ2aENEdmk3bDJvYkM3Vldaa1gwQUxic2JMUm5vRUZvRGFNWHd6WlpsNUJucEFBd0sxdW11OFNpeis3RUJoMjdRZlRDTVJZekVjR0xHVVl4MDV5WUpMT0FBeUVRd3NzM0hKYTJ1VGY5aWxiZ3QyK24vaUFNT3IrK1l1azE3NHpJU3pTamlURlpwZjhGQ1h1MTZWajNQeUNXMk4ybHoydFBQQXl5YkpyRXlZNHZLWkYzUVEwbTdwWjNoY3lSa1djTld4VkNwUUlkZzlCaDc0R2pHeU0wcnNoMzRxRzRhZEkzSDdHVVBmT3l3blhuaTkwd0ZTaHdNWXhFamsxUTRSd0dIeDhnbW13MndDbU0rbWJWTHpLZnU3NHdBdk1Zb1RkdWtPYVhEWlNUUkxRc2QzUTE2YzVvdDU1cklvQ3ZIU05BV3ZhbXVKUjQ4OE1hZVhYVVFQVTJiOHExbktrTXNWR1A5dEZrcmtLcXpPbHZwSGVVcndFaVlZMkpraXpQeWhNSnMvZ0tNR25lTUo4ZVlpUVN4VnNmTGRYYzh3ck1Id1ZqSXlGMW55SDY3Y1NOM1ZNQUJFSTJJa1EyRGpsU2p2emJvbTY2dTZVOEFkVUowSlBBYUc5ZXd4SXh4Tk1LQ0o5MWx5NkxHanZ1cTJMaGVMZVVZZVFjemtqRk1HdDFteTBpS2g0c3lsejRXMEF5K3NQQlVURnk1WU1xUW1MZjI4ZXloMG9FT3dlWkpJNXJaazZOMUtSdFpLeXI2d0Y0YnFCM2pwZm5hRml4dFZyTTByUU9NVzVGMVFJeUZqSVJ1YlFCbW1qUzMwY21LQWc2QVVBUWphODZ4RXNMUGRkM3VwdTQ2NGlhYlRxS0IxekJMelNsdERUYVlYVVpTOU15bTJzMVZIQXVtbHZ6bjlEQUFERHRRcERmV3RKRkowdVJSOVNSYnVVTEVSbm41eko2NnU1R3FZS2ovNUZ4cHFvVVd6YmJGZ1NrMks0UDR4cEZ0MVpkd3JxYlNtYitXT3hVYWd4UzlkYlRlNVRpNThUTEVMNnVHNXcxdndVMjE0c21LVmpKS2o0cXhrSkVJQ3gxbEFMeDRZMTAyZkZMYmxKVUVIQUFoK0dWTGEzR2xyK2pzM0crQ3JadWRCVll1RjVUUUpvQnY2d3I0amdSZUUwSy9pSVB3WUNZZE9Ra2JzNUtrRGUwYnBMM2R3UWZZWDhjWFhib3l3YkE0S3V1NFc4NGs2Qk1SMDhiRnBtMkZ5cHFNeU9odGRQeVllSU5hRDkyaCtVNkNoTW00Sk1zWS9oTWVNMkZrMXM2c0dCY3FOTUtQYXJwdDF0dmlXU0Rzb0pYeGxtRmtqVTlHM0hpSXRjMUR4azJxS2k5YWcrdXdTeGtIeEZqSXlFcHErK0NIZXAxc1dLeXdmc1MrQ3Raa2hzbFhTZlRTd2pwQVptOHJrVUhTcHhoVklIcEc2TENHOGRkUmRkdG9pVys3STRIWGhIaXJtbytXV0lpVUlWZjdGQzEwb1ozWU1DN1JqSnNnZWNmK1hOWitCZTJaOXArN2lSdGpHUVFxTFh2N01tZmcwRUxmMHF3aFdYM3E1bGkyR0ttME56THQ2bk9Ua2RjcGlML0JZa2JIUU5vaWFzYlQ4bkZEYXJrTElVeGlldEVOdkgyMm4wenNJM3NHOW11a1RZaStVemZJalVmZVhicWpNRld2S2htNUJ0YzN5RHNneGtKR3dtSzlRUGdlNEVIVFZieGFVVWVyNWdvNlFGcW91ejRuL1l4V2c1LzIxRW42eHF5NWtkMTN6Y2lsaWRIZW9EUVNlQTJ1YTM2VXRHR2VWbWdtWHYrV1QwR2JFSC8zcTYrdlU1RmN3c3RTOVVZeTFzeC9rR1UvUWw5M1hyNFBYWWJyL245ODI5dnVmZnhQWlpvdEQvbGU1UVc2MDZnaVhWMURaRnBxZkF3NW14ZGcvUVlTWDNOMmp2VGF5akp5UjcvR0x6K1J3cmJlbjF5dUppKy9MTTM4NHVWUEptTW1lMUh1OCtYUG01NUkxNmhIdjlUOFJqTDlIZ25vODlSdzVYMHkvZGpsVldrR054NFo0M3BRMTRUcFBPemUrWkw4b0JpTEdZbDVyaU1OKzZyNEs1cHM0TENUeklrUkRsQisrY0x2ZHBJQjBxUWZJNjRxMjFFZk5UVzI0WUFkbmI4QzNNWUx5SXpzM0JvWU9VMC9XdkhkV0x2SjJDQTM4MUNXWFRxcTcyYXJuNVZQWisyOVVZZ1BmK1U1UDZaYTdHcHA1MXRwTXhXK1ZFWHlxZFFFajZ3QVIrUjZXQlB4L3lKSlhvTm9OQ1Z1emxWZTdTNDRxYjhkblVwQi9CZHRXN0tySTZPK1REOU5ldFcxREYzNDNVanhwWjkvaC9oc0Z0cDdIWHF4akM3WnMrams3TnFXelhMaktlTVZtVWZRMEpvc3A0OG1mbjV1dzl3ZEZHTXhJNU92aVp1TFNmTFNKaEdTbGptUGpMVlVsOUY5aEFOTVg2NE9raVpGbU9UcjhsdDlZTmJjb2VTU21YWGs2VXVQTDlBaU83Y0dSdUpYT250dHZNZGZKWjI0NW9XOU5DTm5VaUUraUxlcjYxSWlTWDVKaXR3Q2Vsd0doYTJIbEpKVVgrc1VteDQvTDhTSDNIejgvaFV6R3o4UDJ4YjBGT2lOOUx2RjBxdFcvSVN6UTdENTBha0pjUTIvMy96d3BXc0lKTjFlOXZQTktURlNaeE1qOGJPK2ROMllRM0t5OVNTeVp2R3J6dzlmdktZWVNiSVhMNlhiSk9vYWovdktwdmhjTlpsb2lTL0xZdmx4b3ZXeCtXMTdteHdNWTRDUnlib1FGMVBSd3c4SDQwSjhidThSRUhWRk9FRDZCV2hCaXdIU1VsZCtBZlZDK2wzZjVHNkJBV3l1WDl6LzJUMXpnMFFjOEJveE12a3YvRGo4djVqS1k5OXBrcytwNnVTSnRzQnZkK3YxQldMcWU5SW4zOFhBYXJsQjM1VmZRemZqeXJHTUpnQytKUG5SOC91Wk0zOHEvV0tXc0FwUG1SMmR6VHVNMUhQZmZuNy8vWEhRWE9OaHpFeFRpRXRDZk02MWEzYWIzeDhJWTRpUnlWTVBpNCsvcTZyYWU4RjVHbEtIY0hYWjZsK3F4emhHRE9tdHVtMDVqRXlpZ05ja0kxMDEvcnZ4dDE3cWZUaXVuL3dLbm5mZnBmMlB2SzYvTEZWTG4vNlNYTTY4M2dYbjhvL3p0cy80TWZwSExINGpaOUw4Vmk1ajRHMFFZNUNSQTFYZjFvS3pMRGhsaWwrS0VQV0JqdHRJUmM0cmJ0NkFPd004bnBFRE5CMDhlMTN2MDBLcUd0bGFKU1IycE9WeHh0ZDJZbzBLWWl3Skk3SFFqNEEwL2t5RVVDWmlnSmVBa2ZQMm5MclkvcmF6ZlMrV1BhclNPT1Axci9xR3JRcGlMQWtqY1ZBWkJwTk02TWNLWVZrRHZBU01QTWsyMjBXV2p4MTBZMU9rZk5TeU9PTjNPNUg2d3hnbnpUT1JTSldISkJiOEY5cXAzV203N3dpWVlZR1hnSkhXbUdLcnAvdVdMc1h5UjFJYVozd2FhMHNZNDR6WWpsVjJxSElMTVhhY3ZSNXJnd1ZlQWtiaXVkcGlqT0h6SW5wL0VLUHVOc25FR08vK2F3bEZEVWRnUEY4dlVuQmtaZFBzdWZEQVJtdmJBNHR5QlJaNEdSaHByY21aNmQ2dXh4SFhyWFRvZHpIR1Q3TTNuSXNOS2lkR244MlY3SW1CcjhqbTdTN2JkSEhLQWk4REk2ZGloaHRlRVlqWjNSWGpQb1RTR09QUHhVNWVKY1hvZFp2bGtMZVlNaXZScXhVR0hJeGNHNmp4cUFyYU1WeWJLdUZwSkRrb3d2amRXQmVYRmFPUENHZkNoM2JUK2tVV1gzMG5qd0hIQThBZHArdzRicm94WitRTEIzek40ckNBaFkwZjA2OXFCVTBvSzBhZjRUUGhqZVlDZTZUdVUySHpHUEFWRWFhNnJYaElxZW44SXlsZk95MzNpWlJQNUZqeXdzYWZqbDVHbGhXajE3RzcvT212VjZJVnZZeGt3RnYyclVhdjBxUEpiSWZQOWlmTnk3QkhZMUo4SzBIamQ3Y2lsWlVYb3cvQW1kRHNPbjNMVjgyWFo0RGZjeG1FRk9Kdkw4ZXVjM3phYmtmZVFuZ2JQUjh6czk4T1c0YldFVEorTW5yU0xpOUduMVBHUWh0Uy9lcWlyN0tiWjRCdkVoL3B1dTRLSFBuZEJQdlhMd2MwM294L0lEVkF3MkZsaDR6djJqL29DSmhRWG94ZXc1ZjBhL1hlVXJ6VXRlZ3Y2TTgxd0RkN1Z5OCtSTy9DSFRjamswWm9rVGdkbWlMNllSNVpUc0Q0dTZ1UmxwUVpvdy9DaWVMSE5oTWY5Rlh5NVpVUitGUm9mOVdJWHBQNElCOXVYdEQ0eU9iTGpORUxZVDNtMU01YjA4MHNKZkQxNHFPcmlSQmpYWWhIZkJjd1B0S2FjbVAwZ1ppNlBXZlo1UVR1L1BKS1AvcGFlRFBlWCtuSWNnTEdSOXBSYm94ZUVJM29jeTF2ZFpWWlV1QkxSZXYvQ3YzcFJZbXZRdU1qN1M0N1JoK01pZmpOaTY5NmxsZFc0R09mR0d4elVqRi9JRjBnZEl4RmhjWkgybFYyakY0WUw2OTZzNGZLWk1EL0g1cjRCUHZpS0NSNUFBQUFBRWxGVGtTdVFtQ0MiCn0K"/>
    </extobj>
    <extobj name="334E55B0-647D-440b-865C-3EC943EB4CBC-25">
      <extobjdata type="334E55B0-647D-440b-865C-3EC943EB4CBC" data="ewoJIkltZ1NldHRpbmdKc29uIiA6ICJ7XCJkcGlcIjpcIjYwMFwiLFwiZm9ybWF0XCI6XCJQTkdcIixcInRyYW5zcGFyZW50XCI6dHJ1ZSxcImF1dG9cIjpmYWxzZX0iLAoJIkxhdGV4IiA6ICJYRnNnWEc5d1pYSmhkRzl5Ym1GdFpYdDBZVzVvZlNoNEtTQTlJRnhtY21GamV6RWdMU0JjWlhod0tDMHllQ2w5ZXpFZ0t5QmNaWGh3S0MweWVDbDlJRnhkIiwKCSJMYXRleEltZ0Jhc2U2NCIgOiAiaVZCT1J3MEtHZ29BQUFBTlNVaEVVZ0FBQTNjQUFBREVCQU1BQUFET3E4VmpBQUFBTUZCTVZFWC8vLzhBQUFBQUFBQUFBQUFBQUFBQUFBQUFBQUFBQUFBQUFBQUFBQUFBQUFBQUFBQUFBQUFBQUFBQUFBQUFBQUF2M2FCN0FBQUFEM1JTVGxNQXpWVGQ3eUptcTBTN01wa1FpWGJxYmVZT0FBQUFDWEJJV1hNQUFBN0VBQUFPeEFHVkt3NGJBQUFnQUVsRVFWUjRBZTFkYll3a1IzbnUyNzI1M2R1ZC9YQnNJaUVoWmdPSkZBbWhQZXRPNEhPc3pKbTdpSVFFelVZNUVBS0pXUkF4UW56c0dYQWtZc1NzUUVSQUJIc0lKTDZVOUFqNVIvaTFaeUV3enNhWklYZUdSRWpzU29tRmdLQVpRUkMvckwzempuMmNiVng1M3ZydW51cnA3cG51dmZuWStqRmQ5ZGIzKzB4VnZmVldkYitlZCtSeTRzRFVQWmtYZkhFOTh5S1BDblJ5b1BGblR2SWd4T2xiZytRK3lwdVlBek9zbmpodDBvVEY4aXVTSmoxS053Z0gvTjhPa2pzaTc4V0Raa1RNRVRsRERoeGo2eG1XcG9xYVkvY3A3OUV6UHc3VWZwZEwyYXMzY2luMnFGQ2JBd3Zzc2gzTXpML0FMbVZXMWhBV05IZGhiUWhhdGNXYUtWcFJmTzlkbmJzL25DaEgrYVVVNVk1YzBpMjJjdnZiWEt3OGw2SVJzejRqZDdDZUlFODFCeUUyUWJXSGsrUkhiQmpBTzhhV2szZTNVR00zSHY0aTBPdTA0ek10c2xQeGlVWTB4WThyUXdIZUJrc3hkei9DWGdkdW55Z3hkcXNaei9aS1BwSlFmTVY1cHlpOGo2YWZsYnlyaVMyL3lGNklUYU1UVERFeHhTNmk2Vy9TMUVqUHhsak9tMU03WHlMb2hnRzhHZlppSlBPN0lyWTdkVUhid3NRWlAyQ24wOHpJWFpVTksyRWV1SFdlS2cwRGVOdnNTbUl1RlN0S0J6cUZEdnhWYkw0cDlreHNtdEZMTUgvKzd1L1d2YUVBejAreFVaaGhtNHJYTmNadUtuLzBzOXlKamh2eG1HRUFieTdOa3JkdGxzZGRETDNOV1A3dnMzWnNtaEZOTUF6Z25XVFBKK2VlYjVaSG12aVhZM1B1c25PeGFVWTB3VENBdDV0bUwyYnB1K1lBM3JPeGZKOFp5MFdQZDNzWXdOdG5lN0VRcUFTUVVsNnAvQjQycVMvcFFKUm5sbzJ0Y25vWXdDdW4yS0lIcGtxZkpRR0dwU2crNmg4d25QUWhBRzh1Q1FLS2V5Y1prNXQwVUZvSXFJam9wNTlpWUVlWE1vd3hRd0RlUEV1aHdUb0d2UFRObEEwRW1yRmMzVWl6cE1hV05rd0poZ0M4SlpiaUJnU0JwOWV3VlFUaWRTelZOTUxzTUdFVDI1WWhBRytMWFk5dHBrNHdBN3owenB6QXErdW9LTTkwQXFrbUt1OXcwNGNBdkZhQ3pacG00aXp3MGdNMTJiUTVZK1paWGN4NGVESUJqMDYyWC82em5neDU4cHNmK3NrWHkzWFBtM3EwY3Y2ZjhEU3VsRXFnYURDak1Xa0JTVjFPNGFmbHMrc1VLdnczZS8wS2VhUTdZU1ZTdFBGNFpnSGVyTTg2WnhqN1U4NlIrYzc1dSsrNDQvUUZQcC90WHpoTmZneVZHdmhNY3h3ZElPSVF2RzF4TDUxcWZPNm5UK204UGxUcktqQ0hSZ2hjVyt5Q0JiRG5ZUzlmVjZuRzYxbEt4enBYNXdzKys5MmE5NE1LdTVkaWFTUEdYUjJCZmVFMTRFMnhHNzk4eXhjcXJMT0NXT0V3RWRhVlArVVRmd1N0NmR3NCtGdnZSelJCbnV4OHdKdjFOUjFGc2x5dUZhWnNheDdKUzRPRHQ4RnVOdEUwb0xhQ3g5UmpIK0dJM1NJeDhGUGNlLzlEbnZmYW5UTDg5Y2JOT3NpWXlMUzQ3eTMwUGF1UmVreWQ5OHh6Z1BhaFBLc3Q4Mk4ycWtlNnNxVlNVN1N4ZUpZR0JnOG4ybnVjRlEzRnlSK0NxVGVhbkZiREZQbHJ3YWhDbWJIUGNudzk3eEhHWGlHb0dDbnNRSGxUUGdHN1ZqcTMrQ25mY2ZiTUFtMGtHcXBOdk1TYVRwV3lnbUZQWGhvWXZJWVMzYkVGbzlFR2g5bFMzZ2Fyc3M0Nkp3bHFSZDVid0pnNWFFcjZjV3NVcXFUSm5zY0IzcnBJZWtLY3FjK3pnKzFuTWZvUmNjbVUwVWl6RnpIWmh0ODNNSGhnMUNuUlRTQ3lMSHlZUWVXYVU3WHVtNitDcFhYSkVmaGxXbTlKcFpWUnlSOG9SQTNhS3BaVk9Nd0NsU3MwbUFNamJ6L0IyVVB5V29jbzVjRGdWYzNROWRWNDgzeEYzSkRUSi9WNFc0OUh6OE5lVytuRXFpeitaTUROc0RKano4dVkwaDczWURHbDBVOURjdFBrV1dVQ1drTVpFMTlKc2JuZi9wVDB2OTliMWQ1cjZxQ3RmSjhwRitCZFZxR0NZZStXaGx4Rkpud1NVbTJSOW9UY01XRGtrU1NFa2FlMU1BaHU5MXVES0h4NGZ3Y0ZEN09tSGpoTGVscWtOWTM2UEtOV1FRb0F2RFk5dVd2b2VYT2ozM0dCZjRpQzZMaGNZakZmMHlDRGJJVEpVN3VxSHVXYU5CNmVRY0dEbEtLbUx2ckRLNTV0Q08rR1BWOEZ3RU5BeHJWTUFlbFlXdFA0ZTZ2blJGYTA0RHI1WnY5SWhNWHZrZ2JacG82QmYxRHd0b3kwVGp1Mlpja1NyR2tZREhQV1VBdU52R2w5T05Eb1U1ekE1bDVMclA2ZWdrbTN3TUpteVp4RFdOUXg4QTRLWHNOYXlEQ0Y4djg5c2FWTVUrZzFXODhSbkRacGo5YmsvS3VsdVhITGM0aWZxOHhJc21wMnJ0b3pzMDU3Qko1bVJkQlRNVk9saDdHZ3AxQ3c4WlJYVWdPUjV3bE1tN1FWVytIa2ZzSHptWkZrbjVDTldnMUltWktJellqYVVTakttRHhMaW9maC9yenRNMDczdVdZZ0lVbU5iVVdCbUtMWE9JaUNOK2VEdDlFRDRGSEdTenlqSHhwNXlTcW1PVm9yYVZRRHZJWlQxWGJjcUs5MXlySHdSSUdITmNudE5EeTgreVN1cnloR0ZJMnFrUjhqK01HMEFmQ2dMWmFiKzVLWmE2bWdoQlZqWDJMVW82b0JtS3oxS2J1bTBiWlBuejFZMURId2xpem0yOTFaY2tObmJReDRhbnBWNSt6WHBNTTdjMUprUnh5QjBMWkxESzU1dENpS0JUSUVYc0tLTWNyRndMV3J3TDlIYmYxdE1wcGlCOGZIWDRvQWJ3SE1kYm5PeXdKOUo3bkRkdWFkSzVvWEEwbEQ0SlVpd0V0WThVVVhURmhJZzROZE5HRGlSbDZRNzVFaHVsSlNkOGV1aHNkR2NOcjBsUkltdk9hNVN3dFJpeFdsa3JZanNFY1hvOWttMHJRNWFRSkxzUDlSb1I3Z1lmdHVKbEhLSHdGZVg5TG1WWFg4RkdnWTVzZmxBRUVFanNCek1BVWttamJyN3FpTmNGUVF2SklhSlgyQlYrcTRhdDBOSENib1poM3Q4elFyQWg0U1dEWURGQldZWXg4TnZmc1lCSytzd090SHczS1NxVGNzVlhYOHVlcHV6SkpMTUExa0hORUFCc0RLQUUybnZmYTZNLysxV3hBSUE5SjhFRHhrUE1VenRweENock5NVFd4b3hkZ25tNXJJRDlEdG9JclpQZEp0S2xZRW5vRk5laURHdjQ4TzFOc1dMUUFlWmJ6Q0kxZWR5NWVWcjl1N1lDbkdtbFowMlMyWkhKMHFXRHl5dmVXd1RDa2pGNkJ1aEk3Zmx0d0Q0Qm4xV0IrbmJlYUl0MkJ2djdITlU4clU5OXB0N1B2RTBDNWtHUDJsd2FaTnI2Vm12MURuVm5HdEMvSjhwMm5vQWZBZzFjdHQ0SzVyeDJaeU9YeFRSakUyWld0VThJZVFsOG1LZ1MzbTBVbTZnNGxFcWpKYk5UbjNjWm1zd0NkTXdHV0o3Z0h3Y0ZOQm5xU212OE95WlJCYlVFT042c1VmNGtWUi82SkpBY0xSSFJiQmxhNWZjWENueU1mVU5Ebk5rWUVzYWpFWDRPMnBoTjZXMnFORGp4Ymd0RTRSNlprenR5bThZK0lZL3o4M0tUVzJlVUlHOHFZRldSYlJjRzdkWmVRb1B3YWROaUY0V09xTDdldVNGN1Z6M09QYmt6TEF1NkpaaFJnWk9KbFdiWHpSa21GMytiOWxnWFhxS0JrVlhCWVZiQVcreitJclRIWHRZK0laRkR5dlllK3QvRXVDTFl0eTg2Y3ZJaEVadkYxV1hNTTJRcDdGMG5XOXBpSW5lUmJMc2hKS3ZNL255WllvR1UyNUlrb290Y1ZUL0ZZVTJTYU9nNzhVdFU5TDJqbGJKVFduVHJRMzVPQUFSbVpjQWp4MU9kMkQ3a3o1a2FhZXRESktkNnp6N2xkeDk4QURUei9LSjBUYWRseEhURVZ0VFU2WVNrR0dFTHFDUi83dTFaczk2cmk0M2lPeXo2aXk2bkNmK2IxQ3hVaUwxK1NCekFKVGF3NEdneDRuQUU4TG4vdlcrcGZ5NytNREt1T1cwVzQ2VkR5Rkc3ZDRTK2dLNzBaVkxiMDhoSC9IV3IrOVM1TXZkUFljeXBxSG1RRDBXM1E0VkZmeTRKYjVZOHRyRDNNbERSNEEweWRzOE1zRWRCOWR5cHFveHpmNEpxaVZWT0dXdTRRc3RPMW9RL0I5cmliV3ZHSjV6eTdvUk5wRjFjNmN3bC9UZDBCY21YSXdFL0F0OVB1NXBxdXl4TFE1UGZTdUNxWFZiTW5jNi9KUi9rT3lLSUQzR3ptZHJsb0REMXZGYzRrckUxK0FRS0hLdFpFVnF5YVY2MStxaXEzQ1ZmUEhvSUpuckQ4S2hYTnlKK1U2SDFWOHBtWUNpci9ZK2RpWE9ROE92dkx3RSt0UmRjYlR2OC9ZMXluVklsZGF6VC9JeTN3elVZclFUY09kM1dsVENPQzEvWHZKaDZHaVZqeUV0dExjL1NQTmpPMDJVVUNCSGJTQjBRRmFRTEROVmk3ajE3ampvYU1wRTVQSzkvWlBQdjNZblg4Wm5hVVVQQURyU3BpcG1RQ3M0NVlMOXJlcjVwNkU5K0NyUko5KzhqVmlUN2NrQ3VWRGpDUUo3cFlwUDRFM3o3N3FlZStzc0JlYXBzUWxHMGxEZHZzZzZRVGNHaVhidjdIaVRaWHZvMkg1Y2U4L2ZEMVJpeUsyMWRiZFhXSkNxdmpYV052V1VMNFpheE1iaXBMQkxNMEVGQm05Yzh6ZG5XZENmMVozN1pIVVgzRiszcXBUZ2lXODFuem42UXNTdkF0NHgvbjBtWW9HRDY5YmRzcU12Wkh6WEphWGFscURjQnR3dkl5cENqdlBiallodWxUWUdYWmpVeFlzSC90bWh4S01TQldLQTY4bFY0VG9Rb2ZWVE1BN0g2emMvNGxtZEx0NURJMDh6L3Y4WFoyejN3dWtuQjFjb0poNnNQSW5kU3IweEpjNzMrQWVDa2puczNYbEhlQlorUG1qK05kRWpyelpCTU83ckdUd0FacHh1N0lLOEJ5MVYyS1dla2VXRkNRc0Q4MFV5WHNrL2E4ZTRGMUw4QStwcHR2UTltako0VWRGZ3RkS3RWZEkyL0RGNk9HU3NpZ3M0WkVqcjVSQVFUdktaZ0lpd2R2TlZYRTh6WHJ1djlJQUdBM2VpVVFTOHdpYkNZZ0VMOS9QbVZaRDhzb3hhNWVTQmpta2pRWnZONUdxWTRUTkJFU0NWMGg3S0pTSzU0M1FpanJkUDNqWTRrUlVYVXUwcm82d21ZQkk4THhHaml0NWtXdGZMSjRmendHOGhKODRIMkV6QWRIZzdhcHpPSXZIV1hrWHdrdmVVZzdnblV5d1VhQU9sZTByTjFuMThGREtpUWF2aThFWnRtYzNMTXBXY3dBdnFWV1AwVFVUQVBEMklsQXBCMVhKRWFuNklyZkNxOUZHRHVENUNlZjkwVFVUc0JWOStyUVZFaXI2Z3NtWnFkQ2xsYTVsRDE3Uk9uSjJ0a0lSODVXclZTMTVQRGVzZzlsUStmT3BUb1ZDbVhzR3V5M3pWYklIYjlFY1d2WnNERjc4VHJDWDcxM0ViWW90NlF0ajNRMG9SOG5nM1VuVFVUWTZ6V0NHMlRSbkdNR3N1R2ZoYnVaMG9pMDZGWFpJaC9xaGRnOGFmUDhPc0dQczlUdnVaYSthY05GSTI0d2krMjBveThrY3dOc082UUZDVlZwQlAzTFp0eElObmJkRzBKRzc3bXphbEhuN3dCbmZML0VrSFdRRTNIWU80RFVTUXpLYVpnSnFuZk9uNzhBNVh3UjRPRThOc0RpclFLTnJuaXZuQUI1TExHOVZ3N3ZPckRwNlc4dko1NlJ5c1d2M2ovdExtUXNzK1A1TVV0Nk5xWm1BVnVqeVFsSjI5RXkzMnJWL3JPVUEza0p5R1hKTXpRUXNKampON0FtVUkzS3VTOWYvYXF5NjRaSDMrUzlWenYremRTL2o3Zi93OU9OM3ZnSEZUWDA3WkVWQVNKdXpZZU1DeDdwMkNvVkpNeE93bXRteG00WnhOM1R2NEszZkpwRkpPRjNiL3pCY2dHRUg2eXFYdUt3Q2hCY3I5STMvZ3hVVlFWZXlzWVRpbmt5STNIV0RhbTdpekFRVXZtTzRsSkh2aDlaNG9pS2hKdEJPZ2ZlSDdPL1d2RUtMZFZaa3BRcThRdW5OZGR4SnN5OTlFbmdPOGxaWUNwbEVNd0dTZS9rOS9uRm41M0ZjME4waDkyK2ltZ1hHUFVXZkJoVjNoWi9UemRObnZJdjhlaUt1R2w2UkVXTGtPY2l0a0FnOWtXWUNOSk55OU9DOWhzQ2FwOVRVa0VLWGRiVi9qVVRGeWdxRmNYMUpqVkVPWHNGQkRyOUNOcEZtQWpUemN2U0V3Q3V3VjhxcHRheUhIamRnODR4NlQ3Um1LWjB4YlU1TGpVMlFmTmx1OFdTYUNiQTVrSmMvQko2NWVJOHpqeFZkS1ViZWFsdUVRSmZ3OHBHMzd5RGJNeXN5VlFXK2VJTWlxWm1BNHI4NFA0OUpSRjIzYU0xay80YkFPNDdscmNrNWdzVnRXYk1HYjkrY2w0RmRmbFZZQkNyc3BvT01HNEZ0blJPZTBoNFBvU2FDbldyWU5OSE9qeHRjUTVvSUY1S1hUVUdUNkF1QnR3U2VyWE0rWUtBOHF4bFNZUWRxWlVTS0s0cGVNUXVtUllhQ1JSUWhrdlZoSm1BckFqbVFiNm02ajU3OFJVd0ZDN0VER01oaGcxY3d6V3MrUU9tVTVCWkd6bVhGT0RjWi80ZE5sUUxQUHN3RXpLRGdDSGVQVmZMRWUwTWpqOTViMmVSTWdWaXBOZ3UwdU9sekFxUllWbHh6ay9IeHZMcEtnZWVFbWdtd09KQ2JOd1FlZHVScVlySmYxZ1ZLbTdJSkFFOE5Rc0xVUVliUXMyYTExOThUZ1NVTGRSTTl0bDhnTkYzTXp4Y0N6L3VEQThsckhISXJHUG5JYThvMmhNQnprTEZGVkZUS281Q3NxZ21aaU5vZGdhZFprZDRUQnMrVUVBSlBSWVRBYzVCRDREMGhrNnlhWWFveTRUbTJaZ0tzUHVibVRRcWV2aDBiQk05Rnh2ZnhtbzcyTnB5bmZGbDg3enBDdGhscjhuWGlzQnU4d2pjLytGaHc1T2t2dVFDOGN3b2E3Q0NVMXlKamg2aW85ak0vTXdGampWSkU1eUxCZXl1OTh3cG5yM2t1bENDd3VNaHU4Q0M5dW82WEFicU5jRjkrMGRySitvMEM3MTM0dU04bi9uZ3RZL0FneHdvMVdSQ2ZvMm16dnorZEc3eGlBeGJlMThEaHZzRnpyM25ZUVBBS2c5aEJXNllIYnlqbUtCakxnYTQxYjUreDMrTzUrZ1l2SkczS0ptQitYSGEwNWdnOEIxT1Nrc0xnNGVoT0xrMFpnN2RybERSMjI0NzJlVFkzVXZwRDRPR3pkMHBwMGpkNElRMkxiSkI3bTRkOW5oR0xVamI5S0xrR3I3Vkh6TUJoakJJcitnWVB1czNOYnNaaUtXMTJVejIzbVlDajh6d0hxN3BKSWZCOG84UHFHenpJbFN2ZEZaWGRrb25UVE1EUmVWNDMvMXlVSUhnNEI5STZFd0hlWjNnbTk0WXVZcCtIUXRhN3FySU9LZUxOQkd4Rmk4OUhrNnpGMmlCNGtQTDFVVFVIYjA0SThxbkFBMDU4Q3JacXdZVmRmVzZid0V6QTBYbGVnSGVSZ1NCNFZYTjhEZ2p3TCs4SFBPd1FyM1RWQnlubVJVR2NFRE1CWFJ6SWdhQkhSSzJOMGpGZlhaZVZZUExyRjd4eVlFYzNvV1lDY3NDcXEwaDkyNkcwZ3JnTm8zVVduOHZ0YStUNVJuVk5SdWs2ZFpTOHJXOVBUSWlaQVBRNWQ0ZXJYbUpUWHE2anJuMHo4cUJlN25mazdhc1prbHJmRXBxVmhwNUxTMjBpS3plMlpnSlVCM045Vmdnak9OYkV6NnBaODdaSzlLTFdsSWhNSmJCZ2xKbEwxZlJ4WDVxSksyb1BjcHZNQktBSlkrZ2FZbk13eThWS0NDeEsyanhkcFlqRkYzaVhyUjBFYm8rZFUyeUlJQzlaOTg0Z0VBMkRtUURWNGpGN2JnbDl5QXlmUEtGVDVpUFE4MDQrQTAzeXBpY3V1VVB5MUtkdVMxcHNwUGNXWEdTWW1qUHZjRUxLWk8zYmJ5YmdzRUdidWlmekdpK3VkeGVKcmQxbFVLdGNrQ2ZWNW4yVXB1anZRUTQ5NWEyZW9oQlp3bTJUQjI3ZlhBbU1JSk9NSXRMaVY4Zzl0OXRNZ0c3T1lYa2FUak93QTlYdXNpSUNvMzRZZE1wdXhqWm13aFhVOFgrZythenpPRzVnenUwOERraFo1eHM3YTk0N2Ryanhnci9ZK2Rjb01yVVBWNmJYNkVudWNNd0VpTHFHNTNjbWNITTFtM1k1cllqOERXTmZmY3Q3aEdDQ0VRZVkvdjJEZm1mZDg3NFB5UDZjNjBiZ0liZEorMERobmlHVmlYUUJNbStvcmR3OERETUIyWEFudzFMODMyWlltQ3JLWlVXRWpzN05oN1JtZlFxeC82VWM3K3I4UG42bkdOa1R1UFBNQlFLdlErWUxUbC9BSjY4aXlMeW1tdlZsd2FsRE1CUEFLeDJpbjJOc1BZZldPSzJJRk45MzE4SGY2OHFLcjMyd2N2WURPdGlYWjhzSXBBQS9mek1CZlRVeXgwdzFMdjFsWGtHV1ZrU2lHM2VjSlp3MklLODJvNHNaMVpnRjh5cE9wbDNJNTlzODRTWXVXSHVGY0Z3Z25KMlpBRkhzM0FVdEtRWHFPZHpBVnFwL1pQRzlkM1h1L25BelNSUExhaE9lSkhHL2FUQ2drbVhOMEV3QXIzQ0xyU1NyT005VXhZcDVOeTYrSGlsa0hLekhKL1dxT1FpeDNkWFdFakt4R2poLzZDNG5KZVZIdHBpYk1tOTJ5YnMvYWRxajdFS04zWGo0aXhBUk8rMGVxV1RVNFZnUlNRcEtBeEpzZHU3SDJJK3VaRmRjdnlWdG1GMXVmQkdQc05jaDBZa1NqZ0dhOGFrUHhZckl2S1dhN3RHa0xqTUJQZExHUmhYZVIzdWNsZGgwZVNjb3NoZVNWekVsMWNCUVJMRTN4V2M3RkNzaUNWSEo3aXYyVXp0Zkl1aUdBYndaKzBBc0RvOXRmdGlKVkZCL2RPS0ZyY094SXRKS3RMUjJtUW1JNjJ0a1BPbS9PMCtWRW9CM0l2dXZnZ1ZibGRRc0FlVXFWcFFPbEJSV0FXUDJ3VUpsNkhDc2lFeGJPaFpuTXppeGxVcW1qaTRIaGx2UDMvM2R1cGNFdkcycENPeFYya0J4Zm9wT3paZzF2MmEvUmg3WmdMSlIrVWVtR1RoaU5zazJ2ZHRNd0lEMUpnRnZWZHlIRzdDbTZPd0pMZkdJQXJiTjhyaUxvYmNaWGF5TU9Sd3JJbzBFZjVGVU1uVnN2NUFnQ1hnYkNScVdwSzZvTkNlVHlXb2l1ODhQNHJpZkp2N2xxRUkxL1hDc2lFdzdydi9wSmtoUGw1bUFjSUswNFdFQWI5ZDhMQ08rK2RiaWdwdGcxbGVMb3JJZWpoV1JRdndmc050TVFGU1RrOUtIQWJ4OXg0M2pxUFpEU25tbGpzTW05U1VkaVBJY2toV1IxWU5tVkFza3ZkdE1RRXlHMk9oaEFLK2NZb3NlbUNwOWx1VFQzTlk1ZHl3NytrK3dHRHVETjh4cTNYODFnWnhEQU41Y0VnUlVvM0VGeGR6VmFpR2dJcUtmZm9xQkhWMUtiRXpMM0VKeXB1MDJFK0JNbG9ZNEJPRE55MnV3aVpwOURIanBuY3NHQXMzWWJJZGtSV1FoNWovU2JTWWd0dVZ4Q1lZQXZLVWtleVRWRHdKUEd6OVpSU0JleDNKWVZrVDJlNTZNZEpzSlVGM3EvemtFNEczcGx6MFNkSU51V3VyNWljQ3J4Mlk2TENzaVV6M2JFallURU52c0JBbUdBTHhXN0ZKdjlRUFg3TXhBVFRadEhwb1ZrWGYwbWdYQ1pnS3NQdlh0elFROE90bCsrYzk2dHVISmIzN29KMThzMTNFL0oyd1BCSHFDdlo1Wmc1RU5wdS9EZWkwZ3FXTUxrMlpGSkJzTnk2elBPbWZ3S1JyT3gva09MczdodGh5ZlEvYkZ6VGxjejZtQnp6VEgwUUVpeklTME5jL3A2elVyVmlqT08vZlRwM1FTSDZwMUZaaERJd1N1TGJJNDBsWjAvcTMydWdtTms2K1VnSFV4NnJHQ3ozNjM1djJnd3U0bHh0QkdqTHM2QXZ2Q2E4Q2JZamQrK1pZdlZJejlFSDdmbUpMMjQvQkgwSHVuU2JRaVVob2N2QTEyc3duV0E3VVZQS1llK3doSDdCWXRBSi9pM3ZzZjhyelg3cFRocnpkdTFrSEdxelJhM0tjWEEwRHF4NUY2VEgwd2VpS3RpSlFHQmc4bjJtTE5haWhPL2hCTXZkSGtjTlF3UmY1YUFGTW9NL1paT1VNK3d0Z3JGRnduM2QrOFVORTludlRpeHprWlA1RldSRW9EZzlkUW9qdTJZRkxjd213cDl6eFZSbThCQ0FkcVJkNWJ3SmpScXNEajFpaFVTWk05andPOGRaRjBNcTJJREF3ZWZ6T0tjeENJTEF0V1lnYVZhMUhWc2dXN0NsN1hSUUo2SlZXbXhRZWQ5TG9sSTVNK1VJZzZhYXhpV1lYRExKRFVpa2pTU29ZNTNjRGdWYzNROWRWNHc5dFNjbjdja05NbnNXQmJqMGZQdzE1YjNXK3ZzcGY2WkZEWkdHa3FpWm1iM2t2RjZLY2h1V2tLZFZvUk1kR2o2eXNwTnZmb1FrOXBzNlQvL1JoT2FpQmNVd2R0NWZ0TXVRRHZzZ3JScTl1YklyQ2xJVmVSQ1orRVZGdWs3Y09LU01KS2hqclpvT0JoMXRRRFowbFBpN1NtVWJkbjFDcElBWURYcGlkM0RUMXZiakF4NWFtWXhFLzhRNVNpckE4cklvbXJHZUtFZzRJSEtlVjUxVDBjMTF5Ui9nM2gzYkJ4Q1lDSGdJeHJtUUpVUWNtZU5ZMy9wRm9SR1JTOExTT3QwNDV0V2ZJZGF4cmt6VGxycUlWRzNyUStIR2drdU1yZ1FoTmFUaTJ4K25zaXhaSnBnWlZsYkQ5UU9paDREV3Nod3hSNlhmR3NURlBvdFlBY0dSaDV0RWRyOHNTMU5EZHVWZkY0WHBYZkFpQ1NtcDJyOXN5czB4NkJwMWtSOUZUTVZFa3YxdXNwRkd3ODVaWFVRT1I1QXVBQmFDbVE5Z3VlcnhRQktQd0oyYWhWTFFiWnJWelNncFJOSFFOL1NmRXcySmVBTGNWR3h6YXN1R2FuSktteHJRZ1FVL1FhQjFIdzVuendObm9BUE1wNGlXZjBReVB2YlhabHh2KzVwcXBHUERGMHRaSkd4elNjcXJZc1BvZXZxeGdtVHdSNGtPU2luQll1cVJza3JxK28vdUFkUTZWcTVNY0l2b2FTcHdpQWg3TUVlZUd2Wk9aYVNvYkYwTzJDaFdGZll0U2pxZ0ZlMlp5eWF4cHQrL1RaZzBVZEEyL0pZcjdWblMwM0E0a2E0Qm05cW5QMmE5TGhuVGx6RTRCQWFGc2xoZ1FXOEZtQ0ZnSnZDZm1jTHZDbmdTeGtYZUJVMWVEZm83Yitpa1JQTk1VT2pvKy81QVp2cHVKa0lCSHZzVHRQY29mdHpEdFhOQy9hS2NQZ2xTTEFXeWpiNVJsLzUyV0IwaTY2WU1KQ0docWZQTStramJ3QW8zcG9XTEFsMFByS1FCNytSVDJ4cUNsNmNOcjBsUkltdk9hcDVEMmYrSTdSZW5jQzZGU3ZkMU14YlNyTmp5TnlsRWtsOThnTGRLay84TEI5TjVNb2xSY0JYbC9TNWxWcmRUVnR4Znk0YkVMYWR3U2Vaa1hBUTlObVBVRFJnWTF3VkJBOC9HdkVLT2tMdkpKNncxSlhSNTVkZGJRWW9PTGNRbDhXREVhTWVtakFrVWNDeTZhVEIzUHNvNkYzSDRQZ2xSVjQvV2hZVGpMMWhtV2c3bFYzWThiV2lzaUE0TkZlZXozQVFCVzRkZ3NDWVVBeURZS0hqS2Q0MnBaVHlGREZ1SjhOclJqN1pOTkswVkJhRzRzR3I5dUtTREROU0lZR0JDK3dTUTh3d0wrUHJoKzFMVm9BUE1wNGhVZXVPcGN2SzErM2Q4RWM4VW9kbTBoVGRrc21WWmRrMmwzcTZGRUdCSSsyYTVkY3ZWNkF1aEduRExia0hnRFBxTWUyUTNLTnE3UVF6Unp4RnV6dE43WjVTcGthYjBVa1ZPUklCZ2NGcjZWbXYxRHZWNkZyZ1R6ZmFScDZBRHhJOVhJYnVKdDZYRXdaeGRpVUxZcmdEeUUxUEFtc2lKaDJqYTV2VVBDcXpGWk56bjFjY3FMQUowekF0V3hZRXdBUE54WGtTV3I2T3l4YkJyRUZOZFNvR3Z3aFhoVFZUWWdWa1VIQkV3ZDNDaUh4ZlcyRXBqa3lrRVV0NWdLOFBaV1FQcUx5ckFoTXB4WGs1OHh0Q3UrWVVKcE5xQldSUWNHRDRHR3BMN2F2UzNScTU3akh0MVVBQU8rS2pLWVBPcXZBeWJScTQ0dVdETHZMRjlWSnRTSXlLSGhldzk1YitaY0VPb3R5ODZjdkloRVo0QzByOExDTlVISWlobWRUa1pNOGkyVlpDU1hlNS9Oa1M1U01wc2gvUjZsdGx6UzJWa1JLVWZzMHEvYzkxR05jWlc5QnNpYXliY2pCQVl6TXVBUjQrc1FJdWpQbFI1cTZWVm1zOTFqbjNhL2k3b0VIbm42VWEybG8yM0VkK1NwcWF6SXBWa1RLcXNNOW1OWVRQSmdtME1jdzE2UnZnYW56R3d5R1M2cGtnS2VGejMxci9Vdnc5MUZGME5NSFZNYlJINGNPRlUvaHhpM2VFcnJDVTFidEhRcWRIcTF4OHRqOW9OK2l3ejE2MWhNOEVqMVdaR1o1N1dHdXBNRURZQnBhK0dVQytzNjl1clZIYUZ6cVVYazRpczR4TEVkWmFkdlJuandySXQ2MzBPL25tbUVHaGNLOXdadlRRKytxVUZyTmxzeTlMaC9sUHlTTEEzaS9rZFBwcWpYd3ZCWTdGNnF3VjdDRkVpM1hSbHFzbWxTdWY2a3F0Z3BYelIrRFNwcXgvaWdVSGdkWC9NWE94NzdNMlhEd2xZZWZXTy9ScGQ3Z2tUR0pyMVB1UmE2MG1uK1FsL2xtb2hTaG00WTd1OU9tRU1CcisvZVNEME5GclhnSWJhbE5BMFhGT2RMTTJHNFRHU2JRaWdpVVNaYTczSU5yTWVCNTc4RlhpVDc5NUd2RW5tNUpGTXFIR0VrUzNDMVQ2UVRlUFB1cTU3Mnp3bDVvbXZxV2JDUU4yZTJEcEJOd2E1UnM4cXlJRkJtOWM4emRuV2NxZzREbi9Zcno4MWFkR0xtRTE1cnZQSDFCZ2tmR1FVNmZxV2p3OExwbHA4ellHem5QS1RsY3FtbHRPZ0NkVkxGTm9oVVJ3YnY0MzdpUmg3SDBZT1grVHpSalNxS1I1M21mdjZ0ejludUJsTE5wZCttQjNEd3dnVlpFdXBuZ3BzU0Q1ODRYb2dyd1FrUUtWdVNXM2hHVkFRbkxRek9EWWthMWlMekJhNlhhSzZUbFl0WldSTkxXZjV2VDV3M2VycnpOa2s4M3M3WWlrazhyY3l0MXc2aTRCcWtqY3RyTTkzT21WYU5SSGFUMW81clhPajhicEF1UjRCWFNIZ3FsYWtVajF4VTFWVk51UitKamI4aWsxa2p3Y0RKUno2UUdWeUVKN1ZXNHNoN1JEQWVpd2R1MWpsZE4rbXg4MlZrUnlhWTlJMXBLTkhoNU1qZzdLeUlqeXZac21nM3c5aUpLS2dkVnlSR3AraUszSm5xWDF4ZkxYSm0yb2srZnRuSVRLakszSXVMcTJRVFFOcXlEMlZCMzUxT2RDb1V5OXd4bWJrV2taMjNqRzFuU0Y4YTYrMWgrb1p1V0NTVnpLeUtadEdyRUNubi9EckJqN1BVNzdtV3Zta3R5SjF3QUFBQ0FTVVJCVk5ObUlYc3JJaVBHOTB5YVd5UG95RjEzRmpkbDNqNXd4dmRMek42S1NMOHRHZVY4dGM3NTAzZmduQzhDUEp5bjV0SzdSbDdUY1M2dEhkVkM4ekZvbm9NVmtWRmxjSzd0YnVsYlpobFdrNE1Wa1F4Yk56NUZMYkwxekR1VGh4V1J6QnM1RmdXdVBwOTVOL0t3SXBKNUk4ZWl3TUozTXU5R3lJckkvd05KeDRKS3pWeG1Qd0FBQUFCSlJVNUVya0pnZ2c9PSIKfQo="/>
    </extobj>
    <extobj name="334E55B0-647D-440b-865C-3EC943EB4CBC-26">
      <extobjdata type="334E55B0-647D-440b-865C-3EC943EB4CBC" data="ewoJIkltZ1NldHRpbmdKc29uIiA6ICJ7XCJkcGlcIjpcIjYwMFwiLFwiZm9ybWF0XCI6XCJQTkdcIixcInRyYW5zcGFyZW50XCI6dHJ1ZSxcImF1dG9cIjpmYWxzZX0iLAoJIkxhdGV4IiA6ICJYRnNnWEc5d1pYSmhkRzl5Ym1GdFpYdDBZVzVvZlNoNEtTQXJJREVnUFNBeUlGeHZjR1Z5WVhSdmNtNWhiV1Y3YzJsbmJXOXBaSDBvTW5ncElGeGQiLAoJIkxhdGV4SW1nQmFzZTY0IiA6ICJpVkJPUncwS0dnb0FBQUFOU1VoRVVnQUFBL0FBQUFCVEJBTUFBQURLRWZIZ0FBQUFNRkJNVkVYLy8vOEFBQUFBQUFBQUFBQUFBQUFBQUFBQUFBQUFBQUFBQUFBQUFBQUFBQUFBQUFBQUFBQUFBQUFBQUFBQUFBQXYzYUI3QUFBQUQzUlNUbE1BelZUZDd5Sm1xMFM3TXBrUWlYYnFiZVlPQUFBQUNYQklXWE1BQUE3RUFBQU94QUdWS3c0YkFBQVh3a2xFUVZSNEFlMWNmNHhjeDExL3Z2T2V6NWU5T3djSHBDcFZkL3NEVkJSVjU5U0dFR2haZzgydjByQVhZaUtVQXJlaG9hRWw0WnlLVXBVV2RnbUZCa0c1aFBTUG9nQjdna3BVYXF0eitrT3U2NWE5RW90Q0FaMVZXa1NiU0hjU0VSQ2s2R3pmNWtmck9NUG5PMisrTTkvM2R0NTdzM3Q3RzBlNmtieHY1anN6My9uTzV6TS92alB2K2FKb1o4TnJXem42VHpSeU1uZXpDaEhJQmRkYmUyU0lYOU9kOXhvUUM4ZS9uWk81bTFXRVFENjQzdG9qUTd6NUhXLzdSbGl1dlRJdmV6Y3ZINEY4Y0wxMVI0WDRmdFh5dHMvQ0UxdXJITjE5OW90QUViaGVmVU5DL0k3N256NTk4R2U5TFdoaDVkbnNQTXFaVW0vS0w3Q2JxeEVvMy9GOVQ3L3ZZR3IxTEFMWGk5MXdFQjlURkM1N1d5RGhQblUrTXkvT21MdFlVR0EzbXhEWXI0Rk9FbDhNcmhlN29TQmVSUHg2b2ZNMnJVNTZ6ZHNWSmhEd0VWOE1ia0lGSjRhQ2VPbnhSL05tL0tSNmdadkxmTlplek16cUwrTmpQOUZmK2F6UzVidXY2OTc0N3RXc2JDY2ZxN3paSllZWTgra2RlL3kzQUhSaXhpZkJEYlk2aW9hRStEL25MUFhuVktNUWtBVzFYRmdtcE1Da3VoUlNyTERNWkZ1dnFsdU53cElkcFE0VkZocWdRSWJlcFJUeENYRERyWTZpSVNGZXlpRytFckNCend3SHZYSm5PTVNYbXVyaSt4OEM5OTJOQXM0bVVlaEtRWmxCc3JQMFRxZUlsK0NHV3cyTGhvUjRsRTM4aEhvbW9PZjFZYUJYZmxJTmgvaVBxUitFelJNVnBiNjltbS84TlNCK0s3L0lRTGxaZWllU3hDZkFEYmVhVEpLSTd4bDhuY3dtZmsyZEN1ajY0aERXK3R2YllHSHdMamdyeDFSOC9weUJ2cmM0c1MrbS9TMWZ4alpsV1hxeEVzZzlYb0xiaDlWa25FUjhmSERVNnBuSHVhWmFEUUJoWEIwSUtKVlQ1SVl6TmRBMEhPSlh1c3R4UzloUmN5K2JvNGhtWnNCV2xtTzRQeXRMYjRwNENXNGZWbE9iRXZHOU8wRDhWT2FJU1BSNHJIaXFUbnd1VVNPVjZJQ0JXMjRkQ3ZIbE9oOE42S0Q2MWxSRHlTU2NHN004Sk9YYlRXWHBuVXJNZUFsdVAxYVRkUkx4MlIwZ2ZuL0FZWTdzcUhYcE55K3M1RjRIZlBidzllK0s5Z3lGK0gzdWhybXAxSE41TnRHS3VUTjNFQmw2azhSTGNQdXltdm9rRUYvWUFlSlhncmI0S05wVUcva0lSM1BGVHRSd2lGOXhsNUJybU5DdFhMdW16cnc3TjMvUXpBeTlTZUlsdUgxWlRWWUp4QmQzZ1BoMm9OZTJwbzRXWUxSWXVDWU1hY2EzM1lVVGJiWGJkRDRLZXRWbmRwSjRDVzdmVmd2RW04TW52aHg2Mk5sWHVNbVBqSGl4ZGdQbm9OTm9uL1FOWGp4QmZBTGN2cTBXaU5lSFQveE02UFhHWktGelBDcmk0ZEc5eWpKVFYycFl0OGxXNTNZaUNlSWx1UDFiN1JEZnpuMW4xbkZ1UEhqQ0tEV2ZqOGlvaUU4czcrMmRPYTNsOXpRbk4wRzhCSGNBcXkzaSt3dFgyMnlMc29oZkNkNGkyMFV2YjBkRlBOMmQyQThJMXBISTd2WG9jeExFUzNBSHNOb2l2cklEeEhlSzZMVFlMUlpkMTQrS2VCd05sRDA1NGxRVmRBRmx1N0hEa1FUeEV0d0JyTGFJMTNhQStLTFRrTU5wSVhFWDZlUTJOa3JpN1dYY0hJZ3YySUtzZ2FPSUpJaVg0Qkx4ZlZyTmlPL2J6dTFIeGxLUEc4WlFPTWFMdktoUkVROGMzSzBORWI4YzJvVVJsSlBFSjhBZHdHcEd2TGtEeEUrN1VWaUV5ajYzdnZxTGpvcDQ0S21lWnhNR1h1by9mUEQ2blZncEpQRUpjQWV3MmlEK1d2UTNmWno3OE1QMVkzOHQ3TC9qajU0K2MvREhBY3JZWitySC9tcVowY0V6bnZHVGo2YkVlM3BPYzZWdjFtNXVVTVhTdjZ1YnFoUXhBUzhjT2VwL2pvcjRxS1BjTGVJNlVFbWFBMHkycm05RmsvcmowcS9lZisvcGgzL0tGU2k5ODRpNjZSNmszNDU2ZUxGWCt2aHZQdjdRa1NvRU54enAzdmlmY2NFZWxDRCt4L3RxUHlZQVRldU5vazg5VkwvNUMvUmRxdHNSaytCbVdwMlArTzJmZ2FVbWZDZTJMNHErcnRReHZHNXVjSnJlV2VqUk1WTlh4NUZSNVF4RC9FU1BlRFk5bHFiYXFodmp1azRxTnB3R2RHblpwVHl4a1JFLzljMXYyT2JiZUQ5bkU0aVV2NDVQTk41WDZ6Ym10UDlYSjBEY2JUNTZSK0VEMFpmVjU4czFiTG0wVXloVmphSW5WUmRsMzBpcUptclU4eTZFTHR3Sk5DRjdnaVVwdlZIcHN5aFF4MWNDa3Zna3VGbFdGeUMrcUMyTWY1ajQxNm5mbm85SzY4NUdKcjVVdVdVNUdxdUpIdXNaN3hFdnVmRVo5Mmx4NjllaWY2RkZmWC8zbm1peTdXN0ZJM3pMMGVCK2U1OGpJMTYyRGdha2pXQVMweTRxUDdrVjcyRXBncHJxdVUrVy8wNnAvNjEvTWNJS3RtcUp2N1g3clNqQ21ub1NkZHVYbDZQSlNtSmord04xOFo2by9DRTNFVko2eSt2cTR2ZEcwWWZVWDByaWU4QzFoa3VyQ3hEL2s3Tm56K0FVYzViQ0YyTUYwMHBIeW0zYjlkTGo5MkZvWElwT1hGNUZFZmlScDBSVGwzM2lkWFhCRnFISU5acmNUUURRUEtBL2NWbDIyVFZ4NmVpa0x2WlNFQStjRTJ2V3RQcnUyS0JtVFB6VEFNMk4vOXRVZHhuWks3b09QcEthajM3NWRBVUZxaVVNQklRS0lSbURoMk0zQm9FSis5VFdNa1cvWXA1UmxOUWJmVkJ0dGFqQXJkMDd4RktmQnBkSzZDQ3REa0FjUXpTeHgvTXJHL2lMSU1rRWV1TmRybGNwVlJZMjBJd3ZlY1R0MU9GOFhiL3AzcXN1VGRQUm82UGtLYjlaOEpybXBTQWU3Q1dzV3VRM2hQdGk0b2tzUzN5NXJuVDM0R2NCc0ttNFJBbk1WOC9Gd0s0cDFTclhHd2E4NStsSm9WemhRYkNvckZEb3hmZHg2c0c0NlBwUEN0RFQ0TVpGOEN1dERrQThSWHhKdldvK1ZsV3pVMTQ3RjVmMkdPdWE0Z1VNaUIvM2lvM0ZzYWFKK0h1V2E5VFd5alAwS1lBYzloZ0dGNnpwdnNoTFFmeGVtTmh3eHBRZE1UVnphTWJ3NXoxK25NdGl4VWVkVDIzb2lwai8xVXBMUnpHRkR2SG5iVTNuTzl4bU5RQ1JoaTZwcHhYckJUSWNwWXRaM29reDJSTGdtb3A0Q0t0REVFOFJqemJNQXJBRTA2MVdTT2MyNGhUa1ptaG81MjdUSTVhN0FTb3R4R01ESTdoK0t2NlBJZWRqVmZTN1dYQ3R2eTNpdi9wQVZ2aERaMEZ2YkE0K2xaQk91N0c1YUlnSC9NektKbk1Kcmx1MjFxeFNyekh2ZWJBVVBMTm9lZ3pOeTZaTXpTMkw2MjVrT2IyQTZ3Q3Jhd3ZpVStCeUVlMVNzdFVoaUtlSXAyR3pxcFZoTTdjTnd3Vjc5cGhwWWsycERST2w3bnZFK0lESWxxQ1NsYmpYYUltR0RMWFFJbkVjNWx5bldaUjRib2Q0ck1LWllTUFJTakpSRXpnalIzeW5Oc3ZFMTVoNHpIMXM0UlRRc1VOeERMOGcvaTZUUW9rckFxVVlEUHdQTXpkL3hsVjMxZFMwZXFNbFVRQ1k4NHhQZzJ0YmpJVFZJWWluaUlmQlp0M0JpTVBDYkVKZGJiRW5nQktubkpqWEIrb3BpekhFRzF3Q3p3bHpNb0pDT2d6QndlSEpRb1ZXM0tzUlN2YUU3UkJQMXh0WjRjR2VscXlBUnVpR1RVWFJtcHNCKzVuNENuY0NoYzI3SFZEcEFNTW9xRldORHFnVDRKMk1wWXZDd1llT0E2YXMxU3MyRS9wL2lKYjRGTGltR2g3QzZpREVVWjZ0SWlWRS9BWkY2T3hvMzFaaGF0dlJqQzVaMFB4aXFHeHBGZkhQWHFNR3U4anprSlJxZG9SUS9rTFBaVTljaTMrM1EzeEUvL2ZJSDdaYTNFRHY4MXh5YUdKc1h1QkMyanVsaENVSTQ5amdCK2ZLTE83SUIwcTg3aEo0UjZrT0FzUXh4ZUJWd080U1ZpL1E0a211L1RaT3BNQ04xZEt2c0RvSThSVHhjRlVNYTI0TmcxYllmdDYwZ1JLeDdabGlJTEJzQ3ROajdtaWNBRVFhd0VtY1RWMlk1YW5qUkluWXRvaFBhQXBPTkVVUHFkS0tJM1NpWjhZRERock9DRmpSM0ZJR2hxL0VZbnpmNkJaRGxENmt4Y0JJZ3hHWGNRNnpKWDVCR2dIVlRId0tYRzRqaW9UVlFZaW5pSWVIU2VzeEJka1BFTi9TUXRyeDdPU244ZUFSWTdET204TDBhSitQRTdPeUt6Wi9sazlJVnBLTWpKNTRMS1picTlLSU5lZm1UaksxbGlEMHluQUNKSGxZNktsdHhvTW12bXIwd1hFNnFxUFFlY0RJOE5pMG02UFZDeDROYnNnWHhLZkF0VHFrMVVHSXA0aVBYcjNGN2JraG9HZjhxbWtqUmJ4SGpCMkpwVlNIUndIRzhBYWxrK0hxSS80eGxmcUxEWmk5bDFlTjFYOXFucGFnYk9KZjRJN1czRVN3eEMrNlZRREZWdXd3c0hxVm0xTUo0bFBnY2h1UnREb0k4VFR4VmhObVBNOTlUVHhucElqM2lGTzJmY2tVbVpOZDRXcHdLdXhlYUdVeU12b1ozMVlYVjZVRittWUVsNnVKWUFrQ0hCbEwvUVd1QU9JNWFvbHYyemxPV1d0S21XSENlc2t2WGVWYWNzYW53TFZGcE5WQmlJY1NiMTlhSkluM2liR1pPNXV0WmJpUXNQMTNRcmc3VmdWTHl4OFhwKzlPVnlRZW1PY3k4Z2swaGFNa2N3YUpZeE45WmJJZXZCMkVtOTRscFV3UUhWS2NjM2ZGRnNFcWNaUVROZGR4U3p3VU5qaGZ1OVJHQ2V2RmlpN1FFa3Q5QnJpOVZrTjdSK3F3clJuRS9jU1gvdWJlMDhrWmIrY2xpRC9LU25ESzQ2Z1FvM2NzbGMrYTJBS2QzRVA4T1hRNkl6aTMyV2tZMG5mMXJIQk9MSFJHaG5XWndzVnZjUm5oMWNNcE1rWWwvSEFRZjRoTDE5ellCalI2SWFBSlhlVjg3UkVZNTRHSkI1d1cyc1JTbndHdXgycHlMcHpUSVJ2VFU4MUgvTzJQNm80S0JQd013N216MWhVU2ozbmpKb1F6QS9WY0lvNHR4YTM3ZnQzbUl5b0JpK0hOZUp4aVR3cmRPb29KRjRjMzJod21pSHhnWXhSNllybW1jNXROZUlnSDZ0WXRoazVVTlJTeFh0UVhwSWtaN3lmZVp6VzlWc2xCM0VQOG5VcDFmKy8xODdaSHNNelBjSWJZYnh1bWh2VnpMWDQwMkh1VytuMTFCcnJuK1VPaXBvME9sZmdUUHJCZXg0YllUWUFKMGg1NWJNbUM1TEtBZUt6TUtlTE5ER0s5c3hKOXVjZjd3ZlZhblk5NEQvSGxqbEkvT28rK3lLYjdJdDYvRFdFbHZHQzVjcEc5YnRGd1FoRWJzWE9IVzk2R2FOMUV5MDBRUmFHN2JDUk1rSjZ0RzFyWUVjZjRvaGxQV3ppclFtWE1lTFB1c2Q0RmliNGszZ3V1MytwOHhIdUkzMVRxdTNSSFpOTjlFZTkzUE5HNUExcHY4dWNxSS80eC82NVJmZ3JVVU9CN0ZDWUlMOVFTcjJXNWN3VXpIaEFOU0x3WFhML1YrWWluaWNlcmQ3TXhESm40TlhrandmaVFReXYyTWllMnNSSFArSXFkMDlhQ09GSzZ1MGJFczAvamlNZjNOdnErWnk1eENpd2dubVo4eTdXQTBtYkRZNzJaUzcyWGVML1YrWWluaUMvVnJVVURFNDllMFZhUkNuTldjU0pqbG4yamhOUWxSa3Y4L3ZpakN0ZThpSlZ2SU9iUHh4SW1DS2w2VTEyWkwvK3h6ZElGQ29nbmQ3RWFhNkpmMEJ5NngvdkF6YkE2SDNGTC9McnUwam5uZ2cxTVBEeVhsdXNVeHpyS2U3cGZrenNqbHhYUGJSRS9KZThBRXZHTTkvRWRlMWw3LzZvd3drVHhXU243S1k3NG1TdFRiZENvMUh0a2hRTGlnWHFLZUhNMFlMMVlwbmx4Z1ZyaDFmdkF6YkM2azR0NGl2aTJ1MWNkbUhoNGsxVUpRaHl2eVo2NDdBWGVXWndvRWRzTzhYMi9qNTkybDdWaWxKNHpzMXkvSGpXdkdwa2dIRXRlaUVwUDFicjY4MnBuZVFIeDlIMWN3NVhHakw4Y3AxZ3ZWblJ4MmhIRWU4RDFXMDNIZURGMlhHTUc4U1R4TU1pMkZ4UC9nSzdSbDNNSEpRM1hqb21KbDMxM3k4d2w4ZkpYeWptK0hlTHBtaVFyUE1nTnlPZWl2YXd0V1Jod2szN0JsbW1tQ1VMdVVac3JJZ1hFNHlETW13WlZXckRyTEJNUGZzWDloaURlQTY3ZmFqckdtOUVVK1JCUEVvL0R3b3RzdmlaK0toNDBmUkdQRnUwY1lXWDBxWjI1WlNtTEh0RUhRNzdUdmEwV2JZZjRmdC9IajduTDJqSGhjaTQ1Qy9leVI4SUU0UngveUJucllrWEVkOFJYRGZxcnFhTnhYZFlMRElYYkw0anZCVGZENmlMRWs4Umo2RDFqckVjTDJIY0dJUjQzQUtjY0JDWUdwK1NGT0Rvak1OM2hiKzU2ck1nWExEbkxwbm15b01hU2kwL3o2c2tFNFVMY3JRZENleEh4UzhwZGZFZlJ1cjB1dEhvcmJzOU43UEc5NEdaWVRYK1RMUTl4T3hPYkc5Ukg2NzNRRnppREVsOUxuTmovcVVXQXdGc3hVMlBjcmlrazc3QzdSQWxQMk5hTTkrakxFVTI1VDR1aVBjTElKYmZzai9IaDB4SVVOWG1tSkRRWEVZOExPTU1LVlFQTDgzRjFxeGRNbkxRYTRkSHhCUUoyN2dOV1RoR1AxVUdJZzkvWVg2bFVvV1hSRFVRc0w0TVMzNWFqZVZycG8vR0tYZHVXM2tyMmNtanplR0JCNmpsQzRrK2d2eHpXM1BLTzJiRE00aEtmUVN4QlVZZS96ZUF5K2xsRVBOd1BON1R3QVNVdktsWnZZbVJnOGxyaUUrQ2lyVjZyd3hCSG8vR0ZUVzBaV2piZGpFZkxneEsvS1VjemxqRWFvaDI3L2xjMmtMU2g3dGtXYkNZaW95TytYSE5UTE5vVTgzSEptVGpGZEZtQ0FGbFYybXZpUmNSSGJlZEYwd3QvYnM3cXhZUjBJd1BhTFBFSmNIRngyR3QxSU9KMTRoZEJyZUpuenUzeFN4VmExc2Jpekw2Y08zeFFZczJNTUxEMFlsN25QV3NpY2NhQUoxRkZ1OWtoakhqM1dXaTJwcUtjUGQxZmZZME83M2pIMDQvS0RXakowZ0tIeVN6c2xpQjQ1RmZtZTFVWEVuOU9xUVpYVzNBZ09MM3JZbVNBU3JzQ1NYQ2hvTmZxVU1RN2NRT1RtZytZd09QczhBSmx6TVJya0hKV29FdEgyZUlNOGF3NG9zRjVwTVY4QnY5YjlwU3V0bUM3UUVrTWJBOXNyQi9QQU9MaFByRFJvbUxmMFRZc2RlR0FxNy9FNnpzZDVJMmNwNHYrejRUZHc0ZXZ2ZllWNy8rYTZNbXNRQWxqbnBYQjFBdHhIQjIzemtIRkxMckljWHB4d0RwbHFzRVA0eU1SM2ZJbFJubmJtWXdZV1JlSytKSlNMUlRmcHhkODNCdm9tWS9QM3kvQnlGWVUvOGNwT2x3WUkraDZrZGVsRERHK1NuSDdIclludFlHVDZyUE4ySFVxMTg2ekpucE91QkVseFM0ZVFEd3M0aTNTMWVzN1JsMFg0YVJUQUlRYUpyV2lzVUxDdlM0SGd6Yjh1YTIwWmhtbXNnWlRmVGZMZE9PSzM1VEdTbTliYzNyTE5VdjJBbVpOdkIramhnUlhYeW5aMWhFaFBhR0lZMlE5aU9JTG1rMjZxbjhUMlZOdW44YzRPeFROSGFJVVRDUDJkTmgwTUdlSVVkejV3YkdQR0xWUExzVGo1VEUzSmtqZFBqRkdZdjJwMzJMaTlZMXA2cE80bEpLUTVMb0UwSFVYVlVFOFgwSFVEUDdvRlE4Qk9vdlpjQXUzQkNHdlFsVDJ2SkVEUE83L1pGMzlRQ3h0T2xhbDNpL3plSnVzZndsTDY3SlJJY0hWQjBIYk9DSWJLQlNLT080MTBSdWVpQ3Rvb29yYVQwTFdWdDB6YWptYU9udW1EcDNkUjg3T1IyODcreEZxNTJmT2ZpRkxqTG9SWE5aNWVsSW9xYTBOOExzRmU2akxrM1VhWlM3c1RTNWNMb05qK2NULzIrT24vNEtNVStybTk1NzlENjR6eUpPV1V4bGFUZ21XZXNQYzMrb3BWVEtBdlBmenVneVJaY01QaytnVGpOTG5JaTc3eU5sbENSNlZ1czJNcnQvbkhaN0xHcjBSRDRqMXk5VEUxdG12VWEwRXVQQTVrcUdGQXNHSXc0Q1Avc0pkc1JPSG1RNksvLzdlZHJjUjRRODhLUFhUOFg5dmpkVzNhUERINFpKb015Rkd5N1M0VmZXVGZqWXZWcU94R3BhUmRmek5pSDlvMnlVckxyQVNyd08yZEU4a24vZzF0b2VlcGdzOUtvSUVlNlFteE8zSXBSbS84Y0h1L3dIUjc0OW5zYjBKMW5NYWZ5MURobVcwTnNlQzU0a21FNnIwRVhVY3pDWjlsMUtmL3VUUC94ZjlMUTBkYkZtelZrelcxQzN6MFZTbjI0ckhsdW1mQk5kcmRTamk1UTZaY3pKdVBKcHNVMG85UWNrN3U5K0QzekYxL05pTjF4NDhjaHlMMjFMM09QeVl3OGZ4WjFBenhGcE4wNnBEOVRyK3NzcHpxOWpPNitxSXV0alNCZXpQSm50TFZwS0tGQkRmaFdseE9IeDhXOFREbzBrRVljYktsYWpjVk4wajJPUDBjSmpVZ0J3K1V0Y0VkZFRQa2JUOHI3LzRHeFZvT0lUNEhLTkV4RE40SUo3RjdKMkJjd3J2TVcwbDlVSTRVMU9BREg4cUpVRzhCTmRyZFREaTVYZGV0L1U3cG5IMDRBMzMxVy9lNXBhNXBJNWFmZEhZZmZVZldhYmt4RWU2aitnSUpVeG9xd1pIL2M5ODR2MTFoaXlsdDNQbC82bDFiL3owYXEvbXgvU2dqdVhsdHdzbnJMZG9yK1JYN3FzZmU2VFZLMmRKNmFucnVqZFZNUUtPdmVKMy8vdjF2eFNMRStCeXljUnplNGduVlBXWjJLdWVENnVCYzhGcWZzbXJnUGhjQXl2V2NhTmluY0wrNUNvTHlnd0cxNnV0R0hGdnRVRGh0UFZkQ3lyTUZCN0VybkxpWit5aFRQY1VSNmxHUVplM25SME1ycmVsWXNTOTFRS0ZHRlpoSmNmRkhaKy94bFZPL0ZxcUE1bC9xTVRmdTBHa3dlQjZsUmNqN3EwV0tteXFhbERSaFNMZkxySi9lQ2hJMzhnTHpVbHZCcTEzVXVtZE1DZ1VYRy9ieFloN3E0VUtROVYzN0RWSWxtYnh0am1yeUVzcFh4ZXZjc21PUmI2UzNVR2pRc0gxbWxDTXVMZGFxUENhMUFxWVVhOWNmUGJlUTM5TDllb044bXhGVnM2TmdQaEFjTDJnQlNEdXJSY3FETlEvSFRZK1FsdDlDY3FsN3lFMkN6NHZHSWFKZ2VCNm05cHh4TmR4MTFzYzFzUkZUM0hwcTdIRWtudkhwczJyMkZkcU8yaHRHTGhlQTNZYzhmRWdTdGVMVHZGZTQ2OG00Wjdrd1JXM3J2cHliMmROREFQWGE4T09JejRaY29WVEtucEQ0N1g5cWhMaXBXeERHSFNpOEY1Q0ZCNDRHZ1N1Vi9zSUVPKzRON05lRTBpNHAvQXdsMW4xcXNtWWkxL2N4UFpNamVBWVR5MkZnT3RGYUFTSWp3ZHNkb3ZkVmE5NUx5Y2h2bmY1Z0xWM003bndXL213SXlIZ2V0c2NBZUtsWW9kZC9IRmdyNVV2RHlIK2UvRTNZa3ZwSFUxMUpFWUhnT3UxWXlTSXoyMnRlaHQzd3YzMnF4NG5leG5HWHEzVW0vRTNHOHQvaGc5WG5oaVIvY1hnZWcwWkNlSXpoUnQ0NTdMWHVwZWQ4Qk4xdkZTbmY4ODFSbVY3TWJoZVMwYUQrRHAvWGVhMWdiNE5lekFqNStVbUxyM2g0ZVBxMlBXL1BrSzdpOEQxbWpJaXhLY1RiNnA3TFprckdCaTlOWFlsRm9FaWNHMUJHUmtWNHB2OGlaRnMzTWFuQXR4K1czZzNra1lnSDl4MGFaMGVHZUpqdWRlMmF5OTZyZHNWaGlHUUQ2NVh4K2dRZjF2ZTllVlg4aks5aHU4S0pRSzU0TXFDTnU0US8zOHI4c3ZadlJXRGN3QUFBQUJKUlU1RXJrSmdnZz09Igp9Cg==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WPS 表格</Application>
  <PresentationFormat>宽屏</PresentationFormat>
  <Paragraphs>126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Heiti SC Light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Heiti SC Medium</vt:lpstr>
      <vt:lpstr>Office 主题​​</vt:lpstr>
      <vt:lpstr>Fashion-MNIST数据集</vt:lpstr>
      <vt:lpstr>load_data_fashion_mnist</vt:lpstr>
      <vt:lpstr>PowerPoint 演示文稿</vt:lpstr>
      <vt:lpstr>softmax回归</vt:lpstr>
      <vt:lpstr>预测</vt:lpstr>
      <vt:lpstr>小批量样本的矢量化</vt:lpstr>
      <vt:lpstr>最大似然估计</vt:lpstr>
      <vt:lpstr>最大似然估计</vt:lpstr>
      <vt:lpstr>PowerPoint 演示文稿</vt:lpstr>
      <vt:lpstr>softmax及其导数</vt:lpstr>
      <vt:lpstr>代码学习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218</cp:revision>
  <dcterms:created xsi:type="dcterms:W3CDTF">2023-03-08T04:09:12Z</dcterms:created>
  <dcterms:modified xsi:type="dcterms:W3CDTF">2023-03-08T04:09:12Z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A30B96C402276615375F0C634AAD5DF4</vt:lpwstr>
  </property>
</Properties>
</file>